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9" r:id="rId3"/>
    <p:sldMasterId id="2147483811" r:id="rId4"/>
    <p:sldMasterId id="2147483835" r:id="rId5"/>
    <p:sldMasterId id="2147483895" r:id="rId6"/>
    <p:sldMasterId id="2147484079" r:id="rId7"/>
    <p:sldMasterId id="2147484093" r:id="rId8"/>
    <p:sldMasterId id="2147484105" r:id="rId9"/>
    <p:sldMasterId id="2147484117" r:id="rId10"/>
    <p:sldMasterId id="2147484121" r:id="rId11"/>
    <p:sldMasterId id="2147484133" r:id="rId12"/>
    <p:sldMasterId id="2147484145" r:id="rId13"/>
    <p:sldMasterId id="2147484169" r:id="rId14"/>
  </p:sldMasterIdLst>
  <p:notesMasterIdLst>
    <p:notesMasterId r:id="rId61"/>
  </p:notesMasterIdLst>
  <p:sldIdLst>
    <p:sldId id="420" r:id="rId15"/>
    <p:sldId id="559" r:id="rId16"/>
    <p:sldId id="560" r:id="rId17"/>
    <p:sldId id="561" r:id="rId18"/>
    <p:sldId id="562" r:id="rId19"/>
    <p:sldId id="563" r:id="rId20"/>
    <p:sldId id="564" r:id="rId21"/>
    <p:sldId id="565" r:id="rId22"/>
    <p:sldId id="566" r:id="rId23"/>
    <p:sldId id="567" r:id="rId24"/>
    <p:sldId id="568" r:id="rId25"/>
    <p:sldId id="569" r:id="rId26"/>
    <p:sldId id="570" r:id="rId27"/>
    <p:sldId id="571" r:id="rId28"/>
    <p:sldId id="572" r:id="rId29"/>
    <p:sldId id="573" r:id="rId30"/>
    <p:sldId id="594" r:id="rId31"/>
    <p:sldId id="595" r:id="rId32"/>
    <p:sldId id="576" r:id="rId33"/>
    <p:sldId id="601" r:id="rId34"/>
    <p:sldId id="596" r:id="rId35"/>
    <p:sldId id="597" r:id="rId36"/>
    <p:sldId id="577" r:id="rId37"/>
    <p:sldId id="598" r:id="rId38"/>
    <p:sldId id="575" r:id="rId39"/>
    <p:sldId id="574" r:id="rId40"/>
    <p:sldId id="599" r:id="rId41"/>
    <p:sldId id="600" r:id="rId42"/>
    <p:sldId id="602" r:id="rId43"/>
    <p:sldId id="580" r:id="rId44"/>
    <p:sldId id="581" r:id="rId45"/>
    <p:sldId id="586" r:id="rId46"/>
    <p:sldId id="584" r:id="rId47"/>
    <p:sldId id="582" r:id="rId48"/>
    <p:sldId id="604" r:id="rId49"/>
    <p:sldId id="603" r:id="rId50"/>
    <p:sldId id="544" r:id="rId51"/>
    <p:sldId id="545" r:id="rId52"/>
    <p:sldId id="554" r:id="rId53"/>
    <p:sldId id="555" r:id="rId54"/>
    <p:sldId id="556" r:id="rId55"/>
    <p:sldId id="557" r:id="rId56"/>
    <p:sldId id="558" r:id="rId57"/>
    <p:sldId id="605" r:id="rId58"/>
    <p:sldId id="610" r:id="rId59"/>
    <p:sldId id="60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53B"/>
    <a:srgbClr val="C01B00"/>
    <a:srgbClr val="29A1BB"/>
    <a:srgbClr val="1E2D53"/>
    <a:srgbClr val="C10534"/>
    <a:srgbClr val="BF5159"/>
    <a:srgbClr val="0E6D87"/>
    <a:srgbClr val="72A1FF"/>
    <a:srgbClr val="FFA697"/>
    <a:srgbClr val="557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7"/>
    <p:restoredTop sz="89365" autoAdjust="0"/>
  </p:normalViewPr>
  <p:slideViewPr>
    <p:cSldViewPr>
      <p:cViewPr varScale="1">
        <p:scale>
          <a:sx n="103" d="100"/>
          <a:sy n="103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E38E-1CE7-4E8F-99A5-573EFEE53D2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B12A-09BA-4142-9B30-ACAB8A1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62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1B12A-09BA-4142-9B30-ACAB8A18F6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011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5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66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573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40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1F497D"/>
              </a:buClr>
            </a:pP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CA1850-FDA2-46F2-9EF0-70D35BFD85DE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19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298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CA1850-FDA2-46F2-9EF0-70D35BFD85DE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CA1850-FDA2-46F2-9EF0-70D35BFD85DE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56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CA1850-FDA2-46F2-9EF0-70D35BFD85DE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25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55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CA1850-FDA2-46F2-9EF0-70D35BFD85DE}" type="slidenum">
              <a:rPr lang="en-US" altLang="en-US" sz="1200">
                <a:solidFill>
                  <a:prstClr val="black"/>
                </a:solidFill>
              </a:rPr>
              <a:pPr algn="r" eaLnBrk="1" hangingPunct="1"/>
              <a:t>26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78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1F497D"/>
              </a:buClr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0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B976-2111-4701-BDA6-6CF4B956786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26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B976-2111-4701-BDA6-6CF4B956786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B976-2111-4701-BDA6-6CF4B956786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33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B976-2111-4701-BDA6-6CF4B956786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7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AB976-2111-4701-BDA6-6CF4B956786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27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3891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6092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22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55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2421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1944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619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4090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12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80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8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38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5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0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6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85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1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238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096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720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585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951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591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3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90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877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593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88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029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981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224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71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176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580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3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5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115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4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360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660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718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041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50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154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3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0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914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93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111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970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48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583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441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501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480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572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70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882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4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9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6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6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9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5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83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13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22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8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02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3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4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078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9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13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1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6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49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8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46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11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8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43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86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29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1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1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884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90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70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95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91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05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8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9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8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0864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61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98" y="114336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7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91B1-33CA-4797-A486-4DE301FD0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F1CB-1821-450A-B919-7EF8CD8B3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0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08D5-5A09-4BE9-BEE7-876000EC1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1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77ED-2508-4868-97A9-CFB16D3A0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3E54-8904-4621-B1AF-704DC13E2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6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3064-0685-4867-B612-832D43C7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6002-8091-4484-A916-42F338C71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7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CB3C-A7FD-45C4-B386-BFD0168F8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7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1B2A-FCEE-4CB2-8DE6-684F62281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0CB6-2378-4DAA-A158-D04718ED2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4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9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DD8F-6C0C-4267-AE63-5BDD89AE3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A262-D723-4A65-8E74-3F5C3268E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6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FE5E-E125-44A4-BC80-E1C25214C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3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7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6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43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60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88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8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0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85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0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33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41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3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926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98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500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583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4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0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15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042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816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9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060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787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1835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4490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2755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33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24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5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ADF65-0E95-483A-A287-679CCC7981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C6412-BC24-4BF5-9C02-35433A674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2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3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1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0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921EB-A704-48FE-99F3-1577746CE970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3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5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127" y="1905000"/>
            <a:ext cx="539127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Professor Raj Chetty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Head Section Leader Rebecca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Toseland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130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52" y="3065741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35667" y="2883830"/>
            <a:ext cx="192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0"/>
                <a:ea typeface="+mn-ea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244315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Breakdown of Google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Flu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Trends Predictive Model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Problem: predictive model began to break down in late 2012 and became very inaccurate in forecasting outbreaks of flu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Lazer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 et al. (2014) document model’s failure essentially by extending window used for out of sample to 2013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9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19200"/>
            <a:ext cx="11353801" cy="41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3000" y="0"/>
            <a:ext cx="1005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Out-of-Sample Fit of Prediction Model</a:t>
            </a:r>
          </a:p>
        </p:txBody>
      </p:sp>
    </p:spTree>
    <p:extLst>
      <p:ext uri="{BB962C8B-B14F-4D97-AF65-F5344CB8AC3E}">
        <p14:creationId xmlns:p14="http://schemas.microsoft.com/office/powerpoint/2010/main" val="26926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Problem: predictive model started to break down over time and became very inaccurate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Lazer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 et al. (2014) document this breakdown essentially by extending window used for out of sample to 2013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Why did the model start to perform poorly?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Google search engine started to prompt users to search for additional diagnoses after entering a term like fever or cough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Autofill started to offer suggestions for search terms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Both of these factors changed nature of search queries; since model was not re-estimated, predictions changed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Breakdown of Google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Flu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Trends Predictive Model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143000"/>
            <a:ext cx="97536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Big data has great potential for predictive modeling with applications to social problems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Ginsberg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et al. (2009) became the basis for Google Correlate, a public tool to find searches that correlate with real-world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data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Broader Lessons from Google Flu Predictive Model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143000"/>
            <a:ext cx="97536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Big data has great potential for predictive modeling with applications to social problems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But big data is not a substitute for ground truth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Good thing that CDC did not abandon its program to collect data on flu incidence from clinics after Ginsberg et al. (2009) was published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Broader Lessons from Google Flu Predictive Model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143000"/>
            <a:ext cx="97536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Big data has great potential for predictive modeling with applications to social problems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But big data is not a substitute for ground truth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Building good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models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requires both technical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skill and careful judgement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Fitting black-box models is tempting, but models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where mechanisms are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sensible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more likely to yield stable predictions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When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terms like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“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oscar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 nominations” show up, should be very cautious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Frontier of research 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machine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learning: developing tools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improve predictive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accuracy in such settings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Broader Lessons from Google Flu Predictive Model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Economics of Health Care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Economics of Health Care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Health economists focus on studying markets for health care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Why is health care so expensive in the United States?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Will expanding health insurance coverage improve health outcomes or just lead to more wasteful spending?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How can we provide health insurance to more Americans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?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37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Dartmouth Atlas: Geographic Variation in Health Spending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Dartmouth Atlas uses data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from Medicare claims to calculate expenditures per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adult in local areas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Adjust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for differences in population demographics (race, sex, age)</a:t>
            </a:r>
          </a:p>
          <a:p>
            <a:pPr>
              <a:buClr>
                <a:srgbClr val="1F497D"/>
              </a:buClr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Substantial spatial variation in health care expenditures that is driven by variation in quantity of care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Medicare expenditures vary from $8,300 to $10,400 per person between 20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and 80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percentile across areas in the U.S.</a:t>
            </a:r>
          </a:p>
        </p:txBody>
      </p:sp>
    </p:spTree>
    <p:extLst>
      <p:ext uri="{BB962C8B-B14F-4D97-AF65-F5344CB8AC3E}">
        <p14:creationId xmlns:p14="http://schemas.microsoft.com/office/powerpoint/2010/main" val="16097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52" t="7158" r="27764" b="19368"/>
          <a:stretch/>
        </p:blipFill>
        <p:spPr>
          <a:xfrm>
            <a:off x="711200" y="12607"/>
            <a:ext cx="10337799" cy="6802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547" t="12946" b="10882"/>
          <a:stretch/>
        </p:blipFill>
        <p:spPr>
          <a:xfrm>
            <a:off x="9521371" y="5007429"/>
            <a:ext cx="2670629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Forecasting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Flu Outbreaks Using Google Search Data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11476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Data to be predicted: 1,152 observations from CDC on flu incidence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Weekly data from 9 regions of the U.S. from 2004-2007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Data used for prediction: counts of Google search data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Weekly data on Google search counts for 50 million terms by state from 2004-2007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78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339">
            <a:extLst>
              <a:ext uri="{FF2B5EF4-FFF2-40B4-BE49-F238E27FC236}">
                <a16:creationId xmlns:a16="http://schemas.microsoft.com/office/drawing/2014/main" id="{749FA7AF-790A-4FDE-BE4D-A2F32A63B5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4775" y="0"/>
            <a:ext cx="9442450" cy="6870700"/>
            <a:chOff x="866" y="-4"/>
            <a:chExt cx="5948" cy="4328"/>
          </a:xfrm>
        </p:grpSpPr>
        <p:sp>
          <p:nvSpPr>
            <p:cNvPr id="342" name="AutoShape 338">
              <a:extLst>
                <a:ext uri="{FF2B5EF4-FFF2-40B4-BE49-F238E27FC236}">
                  <a16:creationId xmlns:a16="http://schemas.microsoft.com/office/drawing/2014/main" id="{FF8156EA-ED30-4B80-92AD-4489CE6DC9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43" name="Group 540">
              <a:extLst>
                <a:ext uri="{FF2B5EF4-FFF2-40B4-BE49-F238E27FC236}">
                  <a16:creationId xmlns:a16="http://schemas.microsoft.com/office/drawing/2014/main" id="{09C151EB-E5AC-4FFB-BD43-BD896FE5A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" y="-4"/>
              <a:ext cx="5948" cy="4328"/>
              <a:chOff x="866" y="-4"/>
              <a:chExt cx="5948" cy="4328"/>
            </a:xfrm>
          </p:grpSpPr>
          <p:sp>
            <p:nvSpPr>
              <p:cNvPr id="476" name="Rectangle 340">
                <a:extLst>
                  <a:ext uri="{FF2B5EF4-FFF2-40B4-BE49-F238E27FC236}">
                    <a16:creationId xmlns:a16="http://schemas.microsoft.com/office/drawing/2014/main" id="{96B484E9-A8C0-4D5C-9098-75A201804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6" y="-4"/>
                <a:ext cx="5948" cy="43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Rectangle 341">
                <a:extLst>
                  <a:ext uri="{FF2B5EF4-FFF2-40B4-BE49-F238E27FC236}">
                    <a16:creationId xmlns:a16="http://schemas.microsoft.com/office/drawing/2014/main" id="{5E3CABC1-E1C4-44AC-BCC8-B30A773FC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" y="4"/>
                <a:ext cx="5936" cy="43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Geographical Variation in Rates of Knee Replacements</a:t>
                </a:r>
                <a:endParaRPr lang="en-US" sz="2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Rectangle 342">
                <a:extLst>
                  <a:ext uri="{FF2B5EF4-FFF2-40B4-BE49-F238E27FC236}">
                    <a16:creationId xmlns:a16="http://schemas.microsoft.com/office/drawing/2014/main" id="{A2F7B6F5-CF2E-4191-9590-B6C1A46C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8" y="396"/>
                <a:ext cx="5479" cy="33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Rectangle 343">
                <a:extLst>
                  <a:ext uri="{FF2B5EF4-FFF2-40B4-BE49-F238E27FC236}">
                    <a16:creationId xmlns:a16="http://schemas.microsoft.com/office/drawing/2014/main" id="{ABBBC180-C3D1-4270-86DB-3AE0D4821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607"/>
                <a:ext cx="87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Rectangle 344">
                <a:extLst>
                  <a:ext uri="{FF2B5EF4-FFF2-40B4-BE49-F238E27FC236}">
                    <a16:creationId xmlns:a16="http://schemas.microsoft.com/office/drawing/2014/main" id="{E0158989-4A49-432F-92E2-5EEC9F8C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96"/>
                <a:ext cx="9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Rectangle 345">
                <a:extLst>
                  <a:ext uri="{FF2B5EF4-FFF2-40B4-BE49-F238E27FC236}">
                    <a16:creationId xmlns:a16="http://schemas.microsoft.com/office/drawing/2014/main" id="{B5E0F02D-E424-4A15-A5C6-9DAAFFA10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86"/>
                <a:ext cx="231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Rectangle 346">
                <a:extLst>
                  <a:ext uri="{FF2B5EF4-FFF2-40B4-BE49-F238E27FC236}">
                    <a16:creationId xmlns:a16="http://schemas.microsoft.com/office/drawing/2014/main" id="{4471FD3D-A0AC-4F18-8563-92A360E38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75"/>
                <a:ext cx="42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Rectangle 347">
                <a:extLst>
                  <a:ext uri="{FF2B5EF4-FFF2-40B4-BE49-F238E27FC236}">
                    <a16:creationId xmlns:a16="http://schemas.microsoft.com/office/drawing/2014/main" id="{92BBEED2-04DB-47FC-A2C6-F26670BB9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64"/>
                <a:ext cx="44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Rectangle 348">
                <a:extLst>
                  <a:ext uri="{FF2B5EF4-FFF2-40B4-BE49-F238E27FC236}">
                    <a16:creationId xmlns:a16="http://schemas.microsoft.com/office/drawing/2014/main" id="{DFC9C475-0C4B-46CA-BD8F-A7952D28F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53"/>
                <a:ext cx="72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Rectangle 349">
                <a:extLst>
                  <a:ext uri="{FF2B5EF4-FFF2-40B4-BE49-F238E27FC236}">
                    <a16:creationId xmlns:a16="http://schemas.microsoft.com/office/drawing/2014/main" id="{49CB2D15-A7AE-4113-8DDE-73BA94278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46"/>
                <a:ext cx="760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Rectangle 350">
                <a:extLst>
                  <a:ext uri="{FF2B5EF4-FFF2-40B4-BE49-F238E27FC236}">
                    <a16:creationId xmlns:a16="http://schemas.microsoft.com/office/drawing/2014/main" id="{966B2897-FD42-4074-AC96-A3960C661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35"/>
                <a:ext cx="81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Rectangle 351">
                <a:extLst>
                  <a:ext uri="{FF2B5EF4-FFF2-40B4-BE49-F238E27FC236}">
                    <a16:creationId xmlns:a16="http://schemas.microsoft.com/office/drawing/2014/main" id="{5CDD2E5B-95F5-464E-9193-F86810A11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24"/>
                <a:ext cx="86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Rectangle 352">
                <a:extLst>
                  <a:ext uri="{FF2B5EF4-FFF2-40B4-BE49-F238E27FC236}">
                    <a16:creationId xmlns:a16="http://schemas.microsoft.com/office/drawing/2014/main" id="{3F777B2F-7D02-4C47-BE5B-B3D61EEA6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14"/>
                <a:ext cx="868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Rectangle 353">
                <a:extLst>
                  <a:ext uri="{FF2B5EF4-FFF2-40B4-BE49-F238E27FC236}">
                    <a16:creationId xmlns:a16="http://schemas.microsoft.com/office/drawing/2014/main" id="{3A1BD7C7-F907-4916-BA66-D7861520D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503"/>
                <a:ext cx="89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0" name="Rectangle 354">
                <a:extLst>
                  <a:ext uri="{FF2B5EF4-FFF2-40B4-BE49-F238E27FC236}">
                    <a16:creationId xmlns:a16="http://schemas.microsoft.com/office/drawing/2014/main" id="{D800D9B1-0192-4BA4-AF6D-A58B04A1D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92"/>
                <a:ext cx="98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1" name="Rectangle 355">
                <a:extLst>
                  <a:ext uri="{FF2B5EF4-FFF2-40B4-BE49-F238E27FC236}">
                    <a16:creationId xmlns:a16="http://schemas.microsoft.com/office/drawing/2014/main" id="{8894F282-3785-4860-9739-51C1868A8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85"/>
                <a:ext cx="1019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2" name="Rectangle 356">
                <a:extLst>
                  <a:ext uri="{FF2B5EF4-FFF2-40B4-BE49-F238E27FC236}">
                    <a16:creationId xmlns:a16="http://schemas.microsoft.com/office/drawing/2014/main" id="{408D119C-6243-4842-8517-B112CEC61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74"/>
                <a:ext cx="104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3" name="Rectangle 357">
                <a:extLst>
                  <a:ext uri="{FF2B5EF4-FFF2-40B4-BE49-F238E27FC236}">
                    <a16:creationId xmlns:a16="http://schemas.microsoft.com/office/drawing/2014/main" id="{77DF945B-04A0-490C-900B-BC0AB9B31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63"/>
                <a:ext cx="106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4" name="Rectangle 358">
                <a:extLst>
                  <a:ext uri="{FF2B5EF4-FFF2-40B4-BE49-F238E27FC236}">
                    <a16:creationId xmlns:a16="http://schemas.microsoft.com/office/drawing/2014/main" id="{9C125505-582F-4074-9F3D-513EFD82E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52"/>
                <a:ext cx="108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5" name="Rectangle 359">
                <a:extLst>
                  <a:ext uri="{FF2B5EF4-FFF2-40B4-BE49-F238E27FC236}">
                    <a16:creationId xmlns:a16="http://schemas.microsoft.com/office/drawing/2014/main" id="{0B99B16A-9376-49C2-AC3B-0DF7BB2A1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42"/>
                <a:ext cx="1163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6" name="Rectangle 360">
                <a:extLst>
                  <a:ext uri="{FF2B5EF4-FFF2-40B4-BE49-F238E27FC236}">
                    <a16:creationId xmlns:a16="http://schemas.microsoft.com/office/drawing/2014/main" id="{E9D63A46-AFDE-4D8F-93C7-192486C6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31"/>
                <a:ext cx="117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7" name="Rectangle 361">
                <a:extLst>
                  <a:ext uri="{FF2B5EF4-FFF2-40B4-BE49-F238E27FC236}">
                    <a16:creationId xmlns:a16="http://schemas.microsoft.com/office/drawing/2014/main" id="{8EAA7A7B-4EBA-45BD-B2E5-A334C10BA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24"/>
                <a:ext cx="1185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8" name="Rectangle 362">
                <a:extLst>
                  <a:ext uri="{FF2B5EF4-FFF2-40B4-BE49-F238E27FC236}">
                    <a16:creationId xmlns:a16="http://schemas.microsoft.com/office/drawing/2014/main" id="{315616FA-0E13-4763-A7A7-D93946736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13"/>
                <a:ext cx="119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9" name="Rectangle 363">
                <a:extLst>
                  <a:ext uri="{FF2B5EF4-FFF2-40B4-BE49-F238E27FC236}">
                    <a16:creationId xmlns:a16="http://schemas.microsoft.com/office/drawing/2014/main" id="{9FB00DEC-3DEA-422D-9ED1-4D52F29EC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402"/>
                <a:ext cx="121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0" name="Rectangle 364">
                <a:extLst>
                  <a:ext uri="{FF2B5EF4-FFF2-40B4-BE49-F238E27FC236}">
                    <a16:creationId xmlns:a16="http://schemas.microsoft.com/office/drawing/2014/main" id="{78958E82-C365-4141-9E9E-4B4765BD7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91"/>
                <a:ext cx="121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1" name="Rectangle 365">
                <a:extLst>
                  <a:ext uri="{FF2B5EF4-FFF2-40B4-BE49-F238E27FC236}">
                    <a16:creationId xmlns:a16="http://schemas.microsoft.com/office/drawing/2014/main" id="{6B1B9448-83AA-4501-968F-CAC91AD18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80"/>
                <a:ext cx="122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2" name="Rectangle 366">
                <a:extLst>
                  <a:ext uri="{FF2B5EF4-FFF2-40B4-BE49-F238E27FC236}">
                    <a16:creationId xmlns:a16="http://schemas.microsoft.com/office/drawing/2014/main" id="{97D05062-A0E9-46D1-A6AC-63DB06186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70"/>
                <a:ext cx="1239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3" name="Rectangle 367">
                <a:extLst>
                  <a:ext uri="{FF2B5EF4-FFF2-40B4-BE49-F238E27FC236}">
                    <a16:creationId xmlns:a16="http://schemas.microsoft.com/office/drawing/2014/main" id="{BEA65949-474D-4877-8773-2197A5EF0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59"/>
                <a:ext cx="126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4" name="Rectangle 368">
                <a:extLst>
                  <a:ext uri="{FF2B5EF4-FFF2-40B4-BE49-F238E27FC236}">
                    <a16:creationId xmlns:a16="http://schemas.microsoft.com/office/drawing/2014/main" id="{12A72D81-7929-44C5-8416-42CCA8087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52"/>
                <a:ext cx="1311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5" name="Rectangle 369">
                <a:extLst>
                  <a:ext uri="{FF2B5EF4-FFF2-40B4-BE49-F238E27FC236}">
                    <a16:creationId xmlns:a16="http://schemas.microsoft.com/office/drawing/2014/main" id="{F01B015C-8792-4E19-B0B5-45D9ACF35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41"/>
                <a:ext cx="131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6" name="Rectangle 370">
                <a:extLst>
                  <a:ext uri="{FF2B5EF4-FFF2-40B4-BE49-F238E27FC236}">
                    <a16:creationId xmlns:a16="http://schemas.microsoft.com/office/drawing/2014/main" id="{66C236FC-4DF1-4362-8956-235FF91C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30"/>
                <a:ext cx="133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7" name="Rectangle 371">
                <a:extLst>
                  <a:ext uri="{FF2B5EF4-FFF2-40B4-BE49-F238E27FC236}">
                    <a16:creationId xmlns:a16="http://schemas.microsoft.com/office/drawing/2014/main" id="{83C37EF1-572A-49CA-B29C-D67077CE7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19"/>
                <a:ext cx="135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8" name="Rectangle 372">
                <a:extLst>
                  <a:ext uri="{FF2B5EF4-FFF2-40B4-BE49-F238E27FC236}">
                    <a16:creationId xmlns:a16="http://schemas.microsoft.com/office/drawing/2014/main" id="{78A95DF3-689A-40E0-96DF-E7451B5C7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308"/>
                <a:ext cx="139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9" name="Rectangle 373">
                <a:extLst>
                  <a:ext uri="{FF2B5EF4-FFF2-40B4-BE49-F238E27FC236}">
                    <a16:creationId xmlns:a16="http://schemas.microsoft.com/office/drawing/2014/main" id="{0F9F86E2-E32E-462D-8428-3CCD614BD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98"/>
                <a:ext cx="1397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0" name="Rectangle 374">
                <a:extLst>
                  <a:ext uri="{FF2B5EF4-FFF2-40B4-BE49-F238E27FC236}">
                    <a16:creationId xmlns:a16="http://schemas.microsoft.com/office/drawing/2014/main" id="{8F64A1FD-128F-47DA-95B9-E155AD15D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90"/>
                <a:ext cx="1404" cy="8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1" name="Rectangle 375">
                <a:extLst>
                  <a:ext uri="{FF2B5EF4-FFF2-40B4-BE49-F238E27FC236}">
                    <a16:creationId xmlns:a16="http://schemas.microsoft.com/office/drawing/2014/main" id="{7ABEEF70-8970-4FC3-951D-B495DDF3B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80"/>
                <a:ext cx="1408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2" name="Rectangle 376">
                <a:extLst>
                  <a:ext uri="{FF2B5EF4-FFF2-40B4-BE49-F238E27FC236}">
                    <a16:creationId xmlns:a16="http://schemas.microsoft.com/office/drawing/2014/main" id="{2D43B670-63CF-4A09-84E9-150B91F37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69"/>
                <a:ext cx="142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3" name="Rectangle 377">
                <a:extLst>
                  <a:ext uri="{FF2B5EF4-FFF2-40B4-BE49-F238E27FC236}">
                    <a16:creationId xmlns:a16="http://schemas.microsoft.com/office/drawing/2014/main" id="{A68BB89D-923F-4F6E-A85E-39AA2B225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58"/>
                <a:ext cx="142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4" name="Rectangle 378">
                <a:extLst>
                  <a:ext uri="{FF2B5EF4-FFF2-40B4-BE49-F238E27FC236}">
                    <a16:creationId xmlns:a16="http://schemas.microsoft.com/office/drawing/2014/main" id="{4DF2B3E8-6B08-4AD4-B3E8-22E91250E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47"/>
                <a:ext cx="148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5" name="Rectangle 379">
                <a:extLst>
                  <a:ext uri="{FF2B5EF4-FFF2-40B4-BE49-F238E27FC236}">
                    <a16:creationId xmlns:a16="http://schemas.microsoft.com/office/drawing/2014/main" id="{242F2671-4EC1-4626-94E5-63FE20715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36"/>
                <a:ext cx="149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6" name="Rectangle 380">
                <a:extLst>
                  <a:ext uri="{FF2B5EF4-FFF2-40B4-BE49-F238E27FC236}">
                    <a16:creationId xmlns:a16="http://schemas.microsoft.com/office/drawing/2014/main" id="{FE297A2C-CE4F-4B93-BB7F-C82D88176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29"/>
                <a:ext cx="1505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" name="Rectangle 381">
                <a:extLst>
                  <a:ext uri="{FF2B5EF4-FFF2-40B4-BE49-F238E27FC236}">
                    <a16:creationId xmlns:a16="http://schemas.microsoft.com/office/drawing/2014/main" id="{C8B03DFF-FBB0-4310-981F-56203DECE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18"/>
                <a:ext cx="153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8" name="Rectangle 382">
                <a:extLst>
                  <a:ext uri="{FF2B5EF4-FFF2-40B4-BE49-F238E27FC236}">
                    <a16:creationId xmlns:a16="http://schemas.microsoft.com/office/drawing/2014/main" id="{743371B0-372B-4F82-8585-DAF3A3C2B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208"/>
                <a:ext cx="1537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9" name="Rectangle 383">
                <a:extLst>
                  <a:ext uri="{FF2B5EF4-FFF2-40B4-BE49-F238E27FC236}">
                    <a16:creationId xmlns:a16="http://schemas.microsoft.com/office/drawing/2014/main" id="{5116AC3A-F72D-4DD2-9FE8-8204738C9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97"/>
                <a:ext cx="154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0" name="Rectangle 384">
                <a:extLst>
                  <a:ext uri="{FF2B5EF4-FFF2-40B4-BE49-F238E27FC236}">
                    <a16:creationId xmlns:a16="http://schemas.microsoft.com/office/drawing/2014/main" id="{52EF2F2C-19D3-46D2-91F1-633E9EAAE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86"/>
                <a:ext cx="155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1" name="Rectangle 385">
                <a:extLst>
                  <a:ext uri="{FF2B5EF4-FFF2-40B4-BE49-F238E27FC236}">
                    <a16:creationId xmlns:a16="http://schemas.microsoft.com/office/drawing/2014/main" id="{56C7EBA0-26B0-43DF-B147-98BD4EB3A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75"/>
                <a:ext cx="155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2" name="Rectangle 386">
                <a:extLst>
                  <a:ext uri="{FF2B5EF4-FFF2-40B4-BE49-F238E27FC236}">
                    <a16:creationId xmlns:a16="http://schemas.microsoft.com/office/drawing/2014/main" id="{399E2D45-1959-471C-8DB3-D78D3E740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68"/>
                <a:ext cx="1563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3" name="Rectangle 387">
                <a:extLst>
                  <a:ext uri="{FF2B5EF4-FFF2-40B4-BE49-F238E27FC236}">
                    <a16:creationId xmlns:a16="http://schemas.microsoft.com/office/drawing/2014/main" id="{D8F2A112-DDAF-42FD-837A-126607845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57"/>
                <a:ext cx="156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4" name="Rectangle 388">
                <a:extLst>
                  <a:ext uri="{FF2B5EF4-FFF2-40B4-BE49-F238E27FC236}">
                    <a16:creationId xmlns:a16="http://schemas.microsoft.com/office/drawing/2014/main" id="{96E9FC5E-3C22-48C4-89BE-F55CA15A0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46"/>
                <a:ext cx="157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5" name="Rectangle 389">
                <a:extLst>
                  <a:ext uri="{FF2B5EF4-FFF2-40B4-BE49-F238E27FC236}">
                    <a16:creationId xmlns:a16="http://schemas.microsoft.com/office/drawing/2014/main" id="{3305BECE-8159-4471-B5E0-82B8A09A4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36"/>
                <a:ext cx="1577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6" name="Rectangle 390">
                <a:extLst>
                  <a:ext uri="{FF2B5EF4-FFF2-40B4-BE49-F238E27FC236}">
                    <a16:creationId xmlns:a16="http://schemas.microsoft.com/office/drawing/2014/main" id="{93028EDC-AFAD-4E3C-98CF-167A33406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25"/>
                <a:ext cx="159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7" name="Rectangle 391">
                <a:extLst>
                  <a:ext uri="{FF2B5EF4-FFF2-40B4-BE49-F238E27FC236}">
                    <a16:creationId xmlns:a16="http://schemas.microsoft.com/office/drawing/2014/main" id="{A44ECC2C-185C-434B-8C75-EE3DA8FC4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14"/>
                <a:ext cx="162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8" name="Rectangle 392">
                <a:extLst>
                  <a:ext uri="{FF2B5EF4-FFF2-40B4-BE49-F238E27FC236}">
                    <a16:creationId xmlns:a16="http://schemas.microsoft.com/office/drawing/2014/main" id="{6D5E4A41-3FA7-4A70-9F98-0A7F4194C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107"/>
                <a:ext cx="1624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9" name="Rectangle 393">
                <a:extLst>
                  <a:ext uri="{FF2B5EF4-FFF2-40B4-BE49-F238E27FC236}">
                    <a16:creationId xmlns:a16="http://schemas.microsoft.com/office/drawing/2014/main" id="{225536BF-ABA0-4528-8CD8-49049D2B8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96"/>
                <a:ext cx="165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0" name="Rectangle 394">
                <a:extLst>
                  <a:ext uri="{FF2B5EF4-FFF2-40B4-BE49-F238E27FC236}">
                    <a16:creationId xmlns:a16="http://schemas.microsoft.com/office/drawing/2014/main" id="{ED73E681-C181-4373-9689-99C3169B9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85"/>
                <a:ext cx="166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1" name="Rectangle 395">
                <a:extLst>
                  <a:ext uri="{FF2B5EF4-FFF2-40B4-BE49-F238E27FC236}">
                    <a16:creationId xmlns:a16="http://schemas.microsoft.com/office/drawing/2014/main" id="{FC96E10D-2884-483A-8D1F-2B0CAEADF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74"/>
                <a:ext cx="167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2" name="Rectangle 396">
                <a:extLst>
                  <a:ext uri="{FF2B5EF4-FFF2-40B4-BE49-F238E27FC236}">
                    <a16:creationId xmlns:a16="http://schemas.microsoft.com/office/drawing/2014/main" id="{0CB83249-AA2E-49F4-9F00-B0BB86E9F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64"/>
                <a:ext cx="1689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Rectangle 397">
                <a:extLst>
                  <a:ext uri="{FF2B5EF4-FFF2-40B4-BE49-F238E27FC236}">
                    <a16:creationId xmlns:a16="http://schemas.microsoft.com/office/drawing/2014/main" id="{BB58342B-11D6-4083-88E0-C2CE09D64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53"/>
                <a:ext cx="169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4" name="Rectangle 398">
                <a:extLst>
                  <a:ext uri="{FF2B5EF4-FFF2-40B4-BE49-F238E27FC236}">
                    <a16:creationId xmlns:a16="http://schemas.microsoft.com/office/drawing/2014/main" id="{47BEEF21-9A7B-426D-8696-1609E022B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42"/>
                <a:ext cx="169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5" name="Rectangle 399">
                <a:extLst>
                  <a:ext uri="{FF2B5EF4-FFF2-40B4-BE49-F238E27FC236}">
                    <a16:creationId xmlns:a16="http://schemas.microsoft.com/office/drawing/2014/main" id="{6230138C-59D5-45C9-9B89-E7A7E9B35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35"/>
                <a:ext cx="1710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6" name="Rectangle 400">
                <a:extLst>
                  <a:ext uri="{FF2B5EF4-FFF2-40B4-BE49-F238E27FC236}">
                    <a16:creationId xmlns:a16="http://schemas.microsoft.com/office/drawing/2014/main" id="{EA960EA5-3804-4008-B635-AF10AF4F9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24"/>
                <a:ext cx="171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7" name="Rectangle 401">
                <a:extLst>
                  <a:ext uri="{FF2B5EF4-FFF2-40B4-BE49-F238E27FC236}">
                    <a16:creationId xmlns:a16="http://schemas.microsoft.com/office/drawing/2014/main" id="{32F81A02-15C2-4666-B35D-2A6F54D91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13"/>
                <a:ext cx="171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8" name="Rectangle 402">
                <a:extLst>
                  <a:ext uri="{FF2B5EF4-FFF2-40B4-BE49-F238E27FC236}">
                    <a16:creationId xmlns:a16="http://schemas.microsoft.com/office/drawing/2014/main" id="{9C648E73-20EF-4082-970C-F79A5BBE0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3002"/>
                <a:ext cx="172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9" name="Rectangle 403">
                <a:extLst>
                  <a:ext uri="{FF2B5EF4-FFF2-40B4-BE49-F238E27FC236}">
                    <a16:creationId xmlns:a16="http://schemas.microsoft.com/office/drawing/2014/main" id="{87488C0A-24C2-410C-B4EB-625E908EE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92"/>
                <a:ext cx="1732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0" name="Rectangle 404">
                <a:extLst>
                  <a:ext uri="{FF2B5EF4-FFF2-40B4-BE49-F238E27FC236}">
                    <a16:creationId xmlns:a16="http://schemas.microsoft.com/office/drawing/2014/main" id="{22456109-1792-47A9-9023-A5B70141D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81"/>
                <a:ext cx="173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1" name="Rectangle 405">
                <a:extLst>
                  <a:ext uri="{FF2B5EF4-FFF2-40B4-BE49-F238E27FC236}">
                    <a16:creationId xmlns:a16="http://schemas.microsoft.com/office/drawing/2014/main" id="{1A20B34F-9C69-4EC0-8534-51ECC7F76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74"/>
                <a:ext cx="1743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2" name="Rectangle 406">
                <a:extLst>
                  <a:ext uri="{FF2B5EF4-FFF2-40B4-BE49-F238E27FC236}">
                    <a16:creationId xmlns:a16="http://schemas.microsoft.com/office/drawing/2014/main" id="{EDE0BA39-2013-4B5A-81B7-A2CB86E03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63"/>
                <a:ext cx="175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3" name="Rectangle 407">
                <a:extLst>
                  <a:ext uri="{FF2B5EF4-FFF2-40B4-BE49-F238E27FC236}">
                    <a16:creationId xmlns:a16="http://schemas.microsoft.com/office/drawing/2014/main" id="{838FB364-FC41-487A-B3CE-4EF20BA4B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52"/>
                <a:ext cx="175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4" name="Rectangle 408">
                <a:extLst>
                  <a:ext uri="{FF2B5EF4-FFF2-40B4-BE49-F238E27FC236}">
                    <a16:creationId xmlns:a16="http://schemas.microsoft.com/office/drawing/2014/main" id="{E3DCBE13-AAC5-4ECF-9D20-16DD844A1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41"/>
                <a:ext cx="176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5" name="Rectangle 409">
                <a:extLst>
                  <a:ext uri="{FF2B5EF4-FFF2-40B4-BE49-F238E27FC236}">
                    <a16:creationId xmlns:a16="http://schemas.microsoft.com/office/drawing/2014/main" id="{96588642-8991-433A-BEBD-A4B281381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30"/>
                <a:ext cx="176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6" name="Rectangle 410">
                <a:extLst>
                  <a:ext uri="{FF2B5EF4-FFF2-40B4-BE49-F238E27FC236}">
                    <a16:creationId xmlns:a16="http://schemas.microsoft.com/office/drawing/2014/main" id="{06F379C7-E348-44B9-82EE-4C10D4DB9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20"/>
                <a:ext cx="1771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7" name="Rectangle 411">
                <a:extLst>
                  <a:ext uri="{FF2B5EF4-FFF2-40B4-BE49-F238E27FC236}">
                    <a16:creationId xmlns:a16="http://schemas.microsoft.com/office/drawing/2014/main" id="{785AA5A6-4B3A-4A73-9E8A-3207FB3F3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12"/>
                <a:ext cx="1797" cy="8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Rectangle 412">
                <a:extLst>
                  <a:ext uri="{FF2B5EF4-FFF2-40B4-BE49-F238E27FC236}">
                    <a16:creationId xmlns:a16="http://schemas.microsoft.com/office/drawing/2014/main" id="{0B055195-88FF-4A8A-992A-9EEE56523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902"/>
                <a:ext cx="1800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Rectangle 413">
                <a:extLst>
                  <a:ext uri="{FF2B5EF4-FFF2-40B4-BE49-F238E27FC236}">
                    <a16:creationId xmlns:a16="http://schemas.microsoft.com/office/drawing/2014/main" id="{07A71F1D-B09D-4D7A-A68F-77522BB35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91"/>
                <a:ext cx="182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Rectangle 414">
                <a:extLst>
                  <a:ext uri="{FF2B5EF4-FFF2-40B4-BE49-F238E27FC236}">
                    <a16:creationId xmlns:a16="http://schemas.microsoft.com/office/drawing/2014/main" id="{4A1938AF-CF8B-4F02-A48B-94B4D410A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80"/>
                <a:ext cx="184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1" name="Rectangle 415">
                <a:extLst>
                  <a:ext uri="{FF2B5EF4-FFF2-40B4-BE49-F238E27FC236}">
                    <a16:creationId xmlns:a16="http://schemas.microsoft.com/office/drawing/2014/main" id="{A87F2FAE-2652-42DE-8B9B-6FCA68E09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69"/>
                <a:ext cx="184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2" name="Rectangle 416">
                <a:extLst>
                  <a:ext uri="{FF2B5EF4-FFF2-40B4-BE49-F238E27FC236}">
                    <a16:creationId xmlns:a16="http://schemas.microsoft.com/office/drawing/2014/main" id="{DA749A10-3E63-4A84-87A5-1AA78DF57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58"/>
                <a:ext cx="184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3" name="Rectangle 417">
                <a:extLst>
                  <a:ext uri="{FF2B5EF4-FFF2-40B4-BE49-F238E27FC236}">
                    <a16:creationId xmlns:a16="http://schemas.microsoft.com/office/drawing/2014/main" id="{99C81ABE-FFFC-4E3F-BFA6-96A5CEF5D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51"/>
                <a:ext cx="1854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4" name="Rectangle 418">
                <a:extLst>
                  <a:ext uri="{FF2B5EF4-FFF2-40B4-BE49-F238E27FC236}">
                    <a16:creationId xmlns:a16="http://schemas.microsoft.com/office/drawing/2014/main" id="{6A8A051B-8B41-460D-B15A-EF713BED6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40"/>
                <a:ext cx="186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5" name="Rectangle 419">
                <a:extLst>
                  <a:ext uri="{FF2B5EF4-FFF2-40B4-BE49-F238E27FC236}">
                    <a16:creationId xmlns:a16="http://schemas.microsoft.com/office/drawing/2014/main" id="{409B937E-4070-49EA-9942-E4BF7B2C8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30"/>
                <a:ext cx="1883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6" name="Rectangle 420">
                <a:extLst>
                  <a:ext uri="{FF2B5EF4-FFF2-40B4-BE49-F238E27FC236}">
                    <a16:creationId xmlns:a16="http://schemas.microsoft.com/office/drawing/2014/main" id="{EC0E186A-2A42-4551-B5BF-EA8A1E586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19"/>
                <a:ext cx="188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7" name="Rectangle 421">
                <a:extLst>
                  <a:ext uri="{FF2B5EF4-FFF2-40B4-BE49-F238E27FC236}">
                    <a16:creationId xmlns:a16="http://schemas.microsoft.com/office/drawing/2014/main" id="{7B2A4E4A-1199-46A8-9962-FC63A1F2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808"/>
                <a:ext cx="189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8" name="Rectangle 422">
                <a:extLst>
                  <a:ext uri="{FF2B5EF4-FFF2-40B4-BE49-F238E27FC236}">
                    <a16:creationId xmlns:a16="http://schemas.microsoft.com/office/drawing/2014/main" id="{FC3FCF7C-9D16-4DA8-B87F-B4E79CB2C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97"/>
                <a:ext cx="195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9" name="Rectangle 423">
                <a:extLst>
                  <a:ext uri="{FF2B5EF4-FFF2-40B4-BE49-F238E27FC236}">
                    <a16:creationId xmlns:a16="http://schemas.microsoft.com/office/drawing/2014/main" id="{645A9F77-6104-42A7-8CFE-5F3A25374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90"/>
                <a:ext cx="1962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" name="Rectangle 424">
                <a:extLst>
                  <a:ext uri="{FF2B5EF4-FFF2-40B4-BE49-F238E27FC236}">
                    <a16:creationId xmlns:a16="http://schemas.microsoft.com/office/drawing/2014/main" id="{7C1CA161-CEB3-451F-A119-734BA702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79"/>
                <a:ext cx="196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1" name="Rectangle 425">
                <a:extLst>
                  <a:ext uri="{FF2B5EF4-FFF2-40B4-BE49-F238E27FC236}">
                    <a16:creationId xmlns:a16="http://schemas.microsoft.com/office/drawing/2014/main" id="{F3CBAB68-D0DE-4AFF-B4E6-480E16560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68"/>
                <a:ext cx="197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2" name="Rectangle 426">
                <a:extLst>
                  <a:ext uri="{FF2B5EF4-FFF2-40B4-BE49-F238E27FC236}">
                    <a16:creationId xmlns:a16="http://schemas.microsoft.com/office/drawing/2014/main" id="{6714947F-2405-40CC-8E73-CEA37A745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58"/>
                <a:ext cx="1984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3" name="Rectangle 427">
                <a:extLst>
                  <a:ext uri="{FF2B5EF4-FFF2-40B4-BE49-F238E27FC236}">
                    <a16:creationId xmlns:a16="http://schemas.microsoft.com/office/drawing/2014/main" id="{3530ED64-20F8-4ACE-B40F-C8AEB81F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47"/>
                <a:ext cx="199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4" name="Rectangle 428">
                <a:extLst>
                  <a:ext uri="{FF2B5EF4-FFF2-40B4-BE49-F238E27FC236}">
                    <a16:creationId xmlns:a16="http://schemas.microsoft.com/office/drawing/2014/main" id="{E2FC8F1B-3688-44B4-8D99-EECEC0304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36"/>
                <a:ext cx="199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5" name="Rectangle 429">
                <a:extLst>
                  <a:ext uri="{FF2B5EF4-FFF2-40B4-BE49-F238E27FC236}">
                    <a16:creationId xmlns:a16="http://schemas.microsoft.com/office/drawing/2014/main" id="{3E653423-07A8-45AA-A046-A0E9DE63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29"/>
                <a:ext cx="2005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6" name="Rectangle 430">
                <a:extLst>
                  <a:ext uri="{FF2B5EF4-FFF2-40B4-BE49-F238E27FC236}">
                    <a16:creationId xmlns:a16="http://schemas.microsoft.com/office/drawing/2014/main" id="{047B404C-39B2-4375-BD62-4E54EA62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18"/>
                <a:ext cx="200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7" name="Rectangle 431">
                <a:extLst>
                  <a:ext uri="{FF2B5EF4-FFF2-40B4-BE49-F238E27FC236}">
                    <a16:creationId xmlns:a16="http://schemas.microsoft.com/office/drawing/2014/main" id="{4326218D-655F-4052-BDAF-EA67A37E4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707"/>
                <a:ext cx="202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8" name="Rectangle 432">
                <a:extLst>
                  <a:ext uri="{FF2B5EF4-FFF2-40B4-BE49-F238E27FC236}">
                    <a16:creationId xmlns:a16="http://schemas.microsoft.com/office/drawing/2014/main" id="{DE4FC456-2F3B-4716-BA5F-8D3944EC6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96"/>
                <a:ext cx="202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9" name="Rectangle 433">
                <a:extLst>
                  <a:ext uri="{FF2B5EF4-FFF2-40B4-BE49-F238E27FC236}">
                    <a16:creationId xmlns:a16="http://schemas.microsoft.com/office/drawing/2014/main" id="{6C0FCCEA-6D81-4C99-ABC8-B73E9E7C8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86"/>
                <a:ext cx="2027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0" name="Rectangle 434">
                <a:extLst>
                  <a:ext uri="{FF2B5EF4-FFF2-40B4-BE49-F238E27FC236}">
                    <a16:creationId xmlns:a16="http://schemas.microsoft.com/office/drawing/2014/main" id="{9024ABE4-48B7-4F9E-B2E9-9C1A41119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75"/>
                <a:ext cx="202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1" name="Rectangle 435">
                <a:extLst>
                  <a:ext uri="{FF2B5EF4-FFF2-40B4-BE49-F238E27FC236}">
                    <a16:creationId xmlns:a16="http://schemas.microsoft.com/office/drawing/2014/main" id="{32CCF4CD-F9B5-4C20-B657-1F8C398DA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64"/>
                <a:ext cx="203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2" name="Rectangle 436">
                <a:extLst>
                  <a:ext uri="{FF2B5EF4-FFF2-40B4-BE49-F238E27FC236}">
                    <a16:creationId xmlns:a16="http://schemas.microsoft.com/office/drawing/2014/main" id="{1B107D54-BE2F-4D17-9DE6-3D55322CE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57"/>
                <a:ext cx="2038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3" name="Rectangle 437">
                <a:extLst>
                  <a:ext uri="{FF2B5EF4-FFF2-40B4-BE49-F238E27FC236}">
                    <a16:creationId xmlns:a16="http://schemas.microsoft.com/office/drawing/2014/main" id="{4C1C7AC6-BF57-4F52-B8AD-EDACE0FE8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46"/>
                <a:ext cx="204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4" name="Rectangle 438">
                <a:extLst>
                  <a:ext uri="{FF2B5EF4-FFF2-40B4-BE49-F238E27FC236}">
                    <a16:creationId xmlns:a16="http://schemas.microsoft.com/office/drawing/2014/main" id="{EA63ADBD-CB5E-4E0C-A656-72EE87B11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35"/>
                <a:ext cx="204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Rectangle 439">
                <a:extLst>
                  <a:ext uri="{FF2B5EF4-FFF2-40B4-BE49-F238E27FC236}">
                    <a16:creationId xmlns:a16="http://schemas.microsoft.com/office/drawing/2014/main" id="{6EABDA20-1861-4E2B-A188-ECA49AA34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24"/>
                <a:ext cx="206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6" name="Rectangle 440">
                <a:extLst>
                  <a:ext uri="{FF2B5EF4-FFF2-40B4-BE49-F238E27FC236}">
                    <a16:creationId xmlns:a16="http://schemas.microsoft.com/office/drawing/2014/main" id="{24F4363B-3D1C-4181-85FD-9B0B8B6A0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14"/>
                <a:ext cx="2070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Rectangle 441">
                <a:extLst>
                  <a:ext uri="{FF2B5EF4-FFF2-40B4-BE49-F238E27FC236}">
                    <a16:creationId xmlns:a16="http://schemas.microsoft.com/office/drawing/2014/main" id="{5F190923-54CA-4C76-95E9-6BF6814EE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603"/>
                <a:ext cx="207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8" name="Rectangle 442">
                <a:extLst>
                  <a:ext uri="{FF2B5EF4-FFF2-40B4-BE49-F238E27FC236}">
                    <a16:creationId xmlns:a16="http://schemas.microsoft.com/office/drawing/2014/main" id="{4F8183BF-8A8E-4FCB-AD34-A29571437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96"/>
                <a:ext cx="2077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Rectangle 443">
                <a:extLst>
                  <a:ext uri="{FF2B5EF4-FFF2-40B4-BE49-F238E27FC236}">
                    <a16:creationId xmlns:a16="http://schemas.microsoft.com/office/drawing/2014/main" id="{21ADCC5F-DA1E-4517-885B-234C4D8B9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85"/>
                <a:ext cx="208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0" name="Rectangle 444">
                <a:extLst>
                  <a:ext uri="{FF2B5EF4-FFF2-40B4-BE49-F238E27FC236}">
                    <a16:creationId xmlns:a16="http://schemas.microsoft.com/office/drawing/2014/main" id="{6DBF1D2E-1D67-4212-848F-B9DE5D6D0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74"/>
                <a:ext cx="208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Rectangle 445">
                <a:extLst>
                  <a:ext uri="{FF2B5EF4-FFF2-40B4-BE49-F238E27FC236}">
                    <a16:creationId xmlns:a16="http://schemas.microsoft.com/office/drawing/2014/main" id="{5F2CC8FD-D6C9-4539-B573-787726ECA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63"/>
                <a:ext cx="208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2" name="Rectangle 446">
                <a:extLst>
                  <a:ext uri="{FF2B5EF4-FFF2-40B4-BE49-F238E27FC236}">
                    <a16:creationId xmlns:a16="http://schemas.microsoft.com/office/drawing/2014/main" id="{38F1C595-038D-42E1-BED3-115E9FD3E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52"/>
                <a:ext cx="208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Rectangle 447">
                <a:extLst>
                  <a:ext uri="{FF2B5EF4-FFF2-40B4-BE49-F238E27FC236}">
                    <a16:creationId xmlns:a16="http://schemas.microsoft.com/office/drawing/2014/main" id="{4DFC8CC6-B27F-4A63-A956-916ED8AE7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42"/>
                <a:ext cx="2088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4" name="Rectangle 448">
                <a:extLst>
                  <a:ext uri="{FF2B5EF4-FFF2-40B4-BE49-F238E27FC236}">
                    <a16:creationId xmlns:a16="http://schemas.microsoft.com/office/drawing/2014/main" id="{12390423-CE7F-4224-9988-077DC9CC7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34"/>
                <a:ext cx="2092" cy="8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5" name="Rectangle 449">
                <a:extLst>
                  <a:ext uri="{FF2B5EF4-FFF2-40B4-BE49-F238E27FC236}">
                    <a16:creationId xmlns:a16="http://schemas.microsoft.com/office/drawing/2014/main" id="{E18328C2-4018-4840-ADFA-F6423EEC5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24"/>
                <a:ext cx="2092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6" name="Rectangle 450">
                <a:extLst>
                  <a:ext uri="{FF2B5EF4-FFF2-40B4-BE49-F238E27FC236}">
                    <a16:creationId xmlns:a16="http://schemas.microsoft.com/office/drawing/2014/main" id="{E648E419-AB00-43EC-BE17-513E24469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13"/>
                <a:ext cx="209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7" name="Rectangle 451">
                <a:extLst>
                  <a:ext uri="{FF2B5EF4-FFF2-40B4-BE49-F238E27FC236}">
                    <a16:creationId xmlns:a16="http://schemas.microsoft.com/office/drawing/2014/main" id="{1735A0E5-9E04-4654-A179-E25CE49AD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502"/>
                <a:ext cx="209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" name="Rectangle 452">
                <a:extLst>
                  <a:ext uri="{FF2B5EF4-FFF2-40B4-BE49-F238E27FC236}">
                    <a16:creationId xmlns:a16="http://schemas.microsoft.com/office/drawing/2014/main" id="{620EFA15-7FCE-44E3-923A-7499B19D5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91"/>
                <a:ext cx="210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9" name="Rectangle 453">
                <a:extLst>
                  <a:ext uri="{FF2B5EF4-FFF2-40B4-BE49-F238E27FC236}">
                    <a16:creationId xmlns:a16="http://schemas.microsoft.com/office/drawing/2014/main" id="{1654406C-0486-4BAF-8912-D786BA360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80"/>
                <a:ext cx="210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Rectangle 454">
                <a:extLst>
                  <a:ext uri="{FF2B5EF4-FFF2-40B4-BE49-F238E27FC236}">
                    <a16:creationId xmlns:a16="http://schemas.microsoft.com/office/drawing/2014/main" id="{1508D04C-F3BD-4AE7-A764-E0D9D3375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73"/>
                <a:ext cx="2113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Rectangle 455">
                <a:extLst>
                  <a:ext uri="{FF2B5EF4-FFF2-40B4-BE49-F238E27FC236}">
                    <a16:creationId xmlns:a16="http://schemas.microsoft.com/office/drawing/2014/main" id="{ECA1A4C7-1229-416E-A9EF-1A6C52904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62"/>
                <a:ext cx="211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2" name="Rectangle 456">
                <a:extLst>
                  <a:ext uri="{FF2B5EF4-FFF2-40B4-BE49-F238E27FC236}">
                    <a16:creationId xmlns:a16="http://schemas.microsoft.com/office/drawing/2014/main" id="{9162BC68-FA28-4A65-BCBA-FF5A07581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52"/>
                <a:ext cx="2117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Rectangle 457">
                <a:extLst>
                  <a:ext uri="{FF2B5EF4-FFF2-40B4-BE49-F238E27FC236}">
                    <a16:creationId xmlns:a16="http://schemas.microsoft.com/office/drawing/2014/main" id="{D5A40FB8-3117-47A9-84D3-BFBC9BF47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41"/>
                <a:ext cx="212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4" name="Rectangle 458">
                <a:extLst>
                  <a:ext uri="{FF2B5EF4-FFF2-40B4-BE49-F238E27FC236}">
                    <a16:creationId xmlns:a16="http://schemas.microsoft.com/office/drawing/2014/main" id="{63E7B3AD-539F-478E-9493-B2F89D0B9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30"/>
                <a:ext cx="213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5" name="Rectangle 459">
                <a:extLst>
                  <a:ext uri="{FF2B5EF4-FFF2-40B4-BE49-F238E27FC236}">
                    <a16:creationId xmlns:a16="http://schemas.microsoft.com/office/drawing/2014/main" id="{4508E069-7053-4B8F-A8B7-6674839F7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19"/>
                <a:ext cx="213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6" name="Rectangle 460">
                <a:extLst>
                  <a:ext uri="{FF2B5EF4-FFF2-40B4-BE49-F238E27FC236}">
                    <a16:creationId xmlns:a16="http://schemas.microsoft.com/office/drawing/2014/main" id="{E158682E-8220-4027-970E-7C21D1C90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12"/>
                <a:ext cx="2139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7" name="Rectangle 461">
                <a:extLst>
                  <a:ext uri="{FF2B5EF4-FFF2-40B4-BE49-F238E27FC236}">
                    <a16:creationId xmlns:a16="http://schemas.microsoft.com/office/drawing/2014/main" id="{50308FC9-04CE-4FAA-A1B4-F1077C670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401"/>
                <a:ext cx="214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8" name="Rectangle 462">
                <a:extLst>
                  <a:ext uri="{FF2B5EF4-FFF2-40B4-BE49-F238E27FC236}">
                    <a16:creationId xmlns:a16="http://schemas.microsoft.com/office/drawing/2014/main" id="{6EB64296-2AE8-4D74-9035-03A83A9F8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90"/>
                <a:ext cx="214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9" name="Rectangle 463">
                <a:extLst>
                  <a:ext uri="{FF2B5EF4-FFF2-40B4-BE49-F238E27FC236}">
                    <a16:creationId xmlns:a16="http://schemas.microsoft.com/office/drawing/2014/main" id="{B2E923D9-8B7F-4E10-9211-FF7E9B8E8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80"/>
                <a:ext cx="2153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0" name="Rectangle 464">
                <a:extLst>
                  <a:ext uri="{FF2B5EF4-FFF2-40B4-BE49-F238E27FC236}">
                    <a16:creationId xmlns:a16="http://schemas.microsoft.com/office/drawing/2014/main" id="{EADE99F5-1D44-4C96-A491-0FC22975F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69"/>
                <a:ext cx="217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1" name="Rectangle 465">
                <a:extLst>
                  <a:ext uri="{FF2B5EF4-FFF2-40B4-BE49-F238E27FC236}">
                    <a16:creationId xmlns:a16="http://schemas.microsoft.com/office/drawing/2014/main" id="{A63DECE2-AD30-4579-A1F5-4665B32C4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58"/>
                <a:ext cx="218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2" name="Rectangle 466">
                <a:extLst>
                  <a:ext uri="{FF2B5EF4-FFF2-40B4-BE49-F238E27FC236}">
                    <a16:creationId xmlns:a16="http://schemas.microsoft.com/office/drawing/2014/main" id="{BA0ED57F-3FB4-42E2-AC2F-6417B8E45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51"/>
                <a:ext cx="2189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3" name="Rectangle 467">
                <a:extLst>
                  <a:ext uri="{FF2B5EF4-FFF2-40B4-BE49-F238E27FC236}">
                    <a16:creationId xmlns:a16="http://schemas.microsoft.com/office/drawing/2014/main" id="{CB1625A6-FE33-42B6-B4CE-6310DDDB1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40"/>
                <a:ext cx="218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Rectangle 468">
                <a:extLst>
                  <a:ext uri="{FF2B5EF4-FFF2-40B4-BE49-F238E27FC236}">
                    <a16:creationId xmlns:a16="http://schemas.microsoft.com/office/drawing/2014/main" id="{4C6FDCE9-39EC-41F3-8D4A-DB4FC0A82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29"/>
                <a:ext cx="221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5" name="Rectangle 469">
                <a:extLst>
                  <a:ext uri="{FF2B5EF4-FFF2-40B4-BE49-F238E27FC236}">
                    <a16:creationId xmlns:a16="http://schemas.microsoft.com/office/drawing/2014/main" id="{0EA218D6-760C-4C31-83BA-CCA9F843F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18"/>
                <a:ext cx="222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6" name="Rectangle 470">
                <a:extLst>
                  <a:ext uri="{FF2B5EF4-FFF2-40B4-BE49-F238E27FC236}">
                    <a16:creationId xmlns:a16="http://schemas.microsoft.com/office/drawing/2014/main" id="{18F7DDDE-1BC2-4EAC-BF12-5FEDA00E4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308"/>
                <a:ext cx="2232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7" name="Rectangle 471">
                <a:extLst>
                  <a:ext uri="{FF2B5EF4-FFF2-40B4-BE49-F238E27FC236}">
                    <a16:creationId xmlns:a16="http://schemas.microsoft.com/office/drawing/2014/main" id="{3C5EC105-3E45-4411-BDBC-91512793D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97"/>
                <a:ext cx="223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8" name="Rectangle 472">
                <a:extLst>
                  <a:ext uri="{FF2B5EF4-FFF2-40B4-BE49-F238E27FC236}">
                    <a16:creationId xmlns:a16="http://schemas.microsoft.com/office/drawing/2014/main" id="{5776FF82-0FE5-485A-8635-6F6AC66F9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86"/>
                <a:ext cx="224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9" name="Rectangle 473">
                <a:extLst>
                  <a:ext uri="{FF2B5EF4-FFF2-40B4-BE49-F238E27FC236}">
                    <a16:creationId xmlns:a16="http://schemas.microsoft.com/office/drawing/2014/main" id="{3E5EB048-53F8-4686-8309-B6FEC027A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79"/>
                <a:ext cx="2247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0" name="Rectangle 474">
                <a:extLst>
                  <a:ext uri="{FF2B5EF4-FFF2-40B4-BE49-F238E27FC236}">
                    <a16:creationId xmlns:a16="http://schemas.microsoft.com/office/drawing/2014/main" id="{8393849F-5D05-4612-9245-8C87A2D94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68"/>
                <a:ext cx="226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1" name="Rectangle 475">
                <a:extLst>
                  <a:ext uri="{FF2B5EF4-FFF2-40B4-BE49-F238E27FC236}">
                    <a16:creationId xmlns:a16="http://schemas.microsoft.com/office/drawing/2014/main" id="{28D72526-81BB-4FFA-B81C-D64FD013B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57"/>
                <a:ext cx="228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2" name="Rectangle 476">
                <a:extLst>
                  <a:ext uri="{FF2B5EF4-FFF2-40B4-BE49-F238E27FC236}">
                    <a16:creationId xmlns:a16="http://schemas.microsoft.com/office/drawing/2014/main" id="{30E228EC-190C-4F6D-B024-46ABD3942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46"/>
                <a:ext cx="230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3" name="Rectangle 477">
                <a:extLst>
                  <a:ext uri="{FF2B5EF4-FFF2-40B4-BE49-F238E27FC236}">
                    <a16:creationId xmlns:a16="http://schemas.microsoft.com/office/drawing/2014/main" id="{96507127-1B76-43F4-BA42-B01B16D68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36"/>
                <a:ext cx="2315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4" name="Rectangle 478">
                <a:extLst>
                  <a:ext uri="{FF2B5EF4-FFF2-40B4-BE49-F238E27FC236}">
                    <a16:creationId xmlns:a16="http://schemas.microsoft.com/office/drawing/2014/main" id="{0C5243D3-901E-4A6C-891D-DD75D3E00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25"/>
                <a:ext cx="231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5" name="Rectangle 479">
                <a:extLst>
                  <a:ext uri="{FF2B5EF4-FFF2-40B4-BE49-F238E27FC236}">
                    <a16:creationId xmlns:a16="http://schemas.microsoft.com/office/drawing/2014/main" id="{E70310DE-2181-4C53-A2C1-BB4370227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18"/>
                <a:ext cx="2322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6" name="Rectangle 480">
                <a:extLst>
                  <a:ext uri="{FF2B5EF4-FFF2-40B4-BE49-F238E27FC236}">
                    <a16:creationId xmlns:a16="http://schemas.microsoft.com/office/drawing/2014/main" id="{77DA3790-1378-472F-A2C4-D8187A145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207"/>
                <a:ext cx="232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7" name="Rectangle 481">
                <a:extLst>
                  <a:ext uri="{FF2B5EF4-FFF2-40B4-BE49-F238E27FC236}">
                    <a16:creationId xmlns:a16="http://schemas.microsoft.com/office/drawing/2014/main" id="{2FA030A7-11B3-4050-AC9E-1EF081CC0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96"/>
                <a:ext cx="233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8" name="Rectangle 482">
                <a:extLst>
                  <a:ext uri="{FF2B5EF4-FFF2-40B4-BE49-F238E27FC236}">
                    <a16:creationId xmlns:a16="http://schemas.microsoft.com/office/drawing/2014/main" id="{FC51BA57-6EA1-4BD5-8133-5D11532C6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85"/>
                <a:ext cx="233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9" name="Rectangle 483">
                <a:extLst>
                  <a:ext uri="{FF2B5EF4-FFF2-40B4-BE49-F238E27FC236}">
                    <a16:creationId xmlns:a16="http://schemas.microsoft.com/office/drawing/2014/main" id="{79E35D51-1537-435D-976E-25DC1CEDA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74"/>
                <a:ext cx="233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0" name="Rectangle 484">
                <a:extLst>
                  <a:ext uri="{FF2B5EF4-FFF2-40B4-BE49-F238E27FC236}">
                    <a16:creationId xmlns:a16="http://schemas.microsoft.com/office/drawing/2014/main" id="{B04BD2CE-C558-4A00-8AB1-9F7A4163E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64"/>
                <a:ext cx="2340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1" name="Rectangle 485">
                <a:extLst>
                  <a:ext uri="{FF2B5EF4-FFF2-40B4-BE49-F238E27FC236}">
                    <a16:creationId xmlns:a16="http://schemas.microsoft.com/office/drawing/2014/main" id="{0083F214-8C4F-4ED5-AE1B-836233405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56"/>
                <a:ext cx="2347" cy="8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2" name="Rectangle 486">
                <a:extLst>
                  <a:ext uri="{FF2B5EF4-FFF2-40B4-BE49-F238E27FC236}">
                    <a16:creationId xmlns:a16="http://schemas.microsoft.com/office/drawing/2014/main" id="{B1560C6B-B188-487B-A64E-89B4A133D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46"/>
                <a:ext cx="2347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3" name="Rectangle 487">
                <a:extLst>
                  <a:ext uri="{FF2B5EF4-FFF2-40B4-BE49-F238E27FC236}">
                    <a16:creationId xmlns:a16="http://schemas.microsoft.com/office/drawing/2014/main" id="{6629FDD5-EBC9-4FDB-A9BE-F32E9A389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35"/>
                <a:ext cx="234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4" name="Rectangle 488">
                <a:extLst>
                  <a:ext uri="{FF2B5EF4-FFF2-40B4-BE49-F238E27FC236}">
                    <a16:creationId xmlns:a16="http://schemas.microsoft.com/office/drawing/2014/main" id="{393F5CC1-8BBA-4F88-ACD9-4D2008FC8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24"/>
                <a:ext cx="234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5" name="Rectangle 489">
                <a:extLst>
                  <a:ext uri="{FF2B5EF4-FFF2-40B4-BE49-F238E27FC236}">
                    <a16:creationId xmlns:a16="http://schemas.microsoft.com/office/drawing/2014/main" id="{CC60513C-396E-4A72-9E15-79B1809E3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13"/>
                <a:ext cx="235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6" name="Rectangle 490">
                <a:extLst>
                  <a:ext uri="{FF2B5EF4-FFF2-40B4-BE49-F238E27FC236}">
                    <a16:creationId xmlns:a16="http://schemas.microsoft.com/office/drawing/2014/main" id="{1CFC9168-C6AE-4999-B3B6-ADDBAFDA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102"/>
                <a:ext cx="238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7" name="Rectangle 491">
                <a:extLst>
                  <a:ext uri="{FF2B5EF4-FFF2-40B4-BE49-F238E27FC236}">
                    <a16:creationId xmlns:a16="http://schemas.microsoft.com/office/drawing/2014/main" id="{ED448D9B-2A66-4BE6-8A0C-EC0A4BF6A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95"/>
                <a:ext cx="2383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8" name="Rectangle 492">
                <a:extLst>
                  <a:ext uri="{FF2B5EF4-FFF2-40B4-BE49-F238E27FC236}">
                    <a16:creationId xmlns:a16="http://schemas.microsoft.com/office/drawing/2014/main" id="{5EE0794B-905F-43CD-9837-74451E95C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84"/>
                <a:ext cx="2398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9" name="Rectangle 493">
                <a:extLst>
                  <a:ext uri="{FF2B5EF4-FFF2-40B4-BE49-F238E27FC236}">
                    <a16:creationId xmlns:a16="http://schemas.microsoft.com/office/drawing/2014/main" id="{D3F946A9-63BA-4C8A-BDAA-1FBE2E6EC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74"/>
                <a:ext cx="2405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0" name="Rectangle 494">
                <a:extLst>
                  <a:ext uri="{FF2B5EF4-FFF2-40B4-BE49-F238E27FC236}">
                    <a16:creationId xmlns:a16="http://schemas.microsoft.com/office/drawing/2014/main" id="{0ADD5363-4069-4211-84D1-A77FF9F29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63"/>
                <a:ext cx="242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1" name="Rectangle 495">
                <a:extLst>
                  <a:ext uri="{FF2B5EF4-FFF2-40B4-BE49-F238E27FC236}">
                    <a16:creationId xmlns:a16="http://schemas.microsoft.com/office/drawing/2014/main" id="{C1F1379C-C9AD-4353-BCE7-CECCBC32C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52"/>
                <a:ext cx="244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2" name="Rectangle 496">
                <a:extLst>
                  <a:ext uri="{FF2B5EF4-FFF2-40B4-BE49-F238E27FC236}">
                    <a16:creationId xmlns:a16="http://schemas.microsoft.com/office/drawing/2014/main" id="{8F93107F-79DB-4084-852F-A56F952D8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41"/>
                <a:ext cx="244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3" name="Rectangle 497">
                <a:extLst>
                  <a:ext uri="{FF2B5EF4-FFF2-40B4-BE49-F238E27FC236}">
                    <a16:creationId xmlns:a16="http://schemas.microsoft.com/office/drawing/2014/main" id="{2A60AF17-B66C-404D-B219-F4B126427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34"/>
                <a:ext cx="2441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4" name="Rectangle 498">
                <a:extLst>
                  <a:ext uri="{FF2B5EF4-FFF2-40B4-BE49-F238E27FC236}">
                    <a16:creationId xmlns:a16="http://schemas.microsoft.com/office/drawing/2014/main" id="{4326D2AC-1B52-4A34-94AF-CC9295185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23"/>
                <a:ext cx="244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5" name="Rectangle 499">
                <a:extLst>
                  <a:ext uri="{FF2B5EF4-FFF2-40B4-BE49-F238E27FC236}">
                    <a16:creationId xmlns:a16="http://schemas.microsoft.com/office/drawing/2014/main" id="{179CEB38-954F-4A6A-956B-75E129ED0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12"/>
                <a:ext cx="244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6" name="Rectangle 500">
                <a:extLst>
                  <a:ext uri="{FF2B5EF4-FFF2-40B4-BE49-F238E27FC236}">
                    <a16:creationId xmlns:a16="http://schemas.microsoft.com/office/drawing/2014/main" id="{F303194A-30CD-41AE-8AF8-F17943936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2002"/>
                <a:ext cx="2463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Rectangle 501">
                <a:extLst>
                  <a:ext uri="{FF2B5EF4-FFF2-40B4-BE49-F238E27FC236}">
                    <a16:creationId xmlns:a16="http://schemas.microsoft.com/office/drawing/2014/main" id="{FE173871-A715-42E1-BD9D-36C155085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91"/>
                <a:ext cx="247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Rectangle 502">
                <a:extLst>
                  <a:ext uri="{FF2B5EF4-FFF2-40B4-BE49-F238E27FC236}">
                    <a16:creationId xmlns:a16="http://schemas.microsoft.com/office/drawing/2014/main" id="{12E1261A-D1F4-4742-9D80-1719BD175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80"/>
                <a:ext cx="250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Rectangle 503">
                <a:extLst>
                  <a:ext uri="{FF2B5EF4-FFF2-40B4-BE49-F238E27FC236}">
                    <a16:creationId xmlns:a16="http://schemas.microsoft.com/office/drawing/2014/main" id="{B7273934-C735-462A-B086-550B9E566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73"/>
                <a:ext cx="2506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Rectangle 504">
                <a:extLst>
                  <a:ext uri="{FF2B5EF4-FFF2-40B4-BE49-F238E27FC236}">
                    <a16:creationId xmlns:a16="http://schemas.microsoft.com/office/drawing/2014/main" id="{8C6D6E8B-7360-466F-BB63-A45847D2C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62"/>
                <a:ext cx="250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Rectangle 505">
                <a:extLst>
                  <a:ext uri="{FF2B5EF4-FFF2-40B4-BE49-F238E27FC236}">
                    <a16:creationId xmlns:a16="http://schemas.microsoft.com/office/drawing/2014/main" id="{C2CF0821-D43F-473A-8076-7970E0887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51"/>
                <a:ext cx="251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Rectangle 506">
                <a:extLst>
                  <a:ext uri="{FF2B5EF4-FFF2-40B4-BE49-F238E27FC236}">
                    <a16:creationId xmlns:a16="http://schemas.microsoft.com/office/drawing/2014/main" id="{4A13CA65-D89F-45E6-A756-E06CF9093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40"/>
                <a:ext cx="252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Rectangle 507">
                <a:extLst>
                  <a:ext uri="{FF2B5EF4-FFF2-40B4-BE49-F238E27FC236}">
                    <a16:creationId xmlns:a16="http://schemas.microsoft.com/office/drawing/2014/main" id="{292AB3A0-1086-4C9A-8E4E-714CB0BC8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30"/>
                <a:ext cx="2535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Rectangle 508">
                <a:extLst>
                  <a:ext uri="{FF2B5EF4-FFF2-40B4-BE49-F238E27FC236}">
                    <a16:creationId xmlns:a16="http://schemas.microsoft.com/office/drawing/2014/main" id="{2B8FC8D0-0F65-47DB-B83F-B2E5D5A61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19"/>
                <a:ext cx="2535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Rectangle 509">
                <a:extLst>
                  <a:ext uri="{FF2B5EF4-FFF2-40B4-BE49-F238E27FC236}">
                    <a16:creationId xmlns:a16="http://schemas.microsoft.com/office/drawing/2014/main" id="{9BF48A1C-ACE4-48E4-8BB8-44637A54A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08"/>
                <a:ext cx="254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Rectangle 510">
                <a:extLst>
                  <a:ext uri="{FF2B5EF4-FFF2-40B4-BE49-F238E27FC236}">
                    <a16:creationId xmlns:a16="http://schemas.microsoft.com/office/drawing/2014/main" id="{A77C2CE7-D828-4886-80DC-C6501A555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901"/>
                <a:ext cx="2549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Rectangle 511">
                <a:extLst>
                  <a:ext uri="{FF2B5EF4-FFF2-40B4-BE49-F238E27FC236}">
                    <a16:creationId xmlns:a16="http://schemas.microsoft.com/office/drawing/2014/main" id="{1A5D2BCD-268D-48B5-A368-460BF0805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90"/>
                <a:ext cx="255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Rectangle 512">
                <a:extLst>
                  <a:ext uri="{FF2B5EF4-FFF2-40B4-BE49-F238E27FC236}">
                    <a16:creationId xmlns:a16="http://schemas.microsoft.com/office/drawing/2014/main" id="{BCED9091-FFF6-44CD-A2A6-975040915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79"/>
                <a:ext cx="255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Rectangle 513">
                <a:extLst>
                  <a:ext uri="{FF2B5EF4-FFF2-40B4-BE49-F238E27FC236}">
                    <a16:creationId xmlns:a16="http://schemas.microsoft.com/office/drawing/2014/main" id="{D956E456-5826-4FE9-818C-2DF0CBB6C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68"/>
                <a:ext cx="255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Rectangle 514">
                <a:extLst>
                  <a:ext uri="{FF2B5EF4-FFF2-40B4-BE49-F238E27FC236}">
                    <a16:creationId xmlns:a16="http://schemas.microsoft.com/office/drawing/2014/main" id="{8E3A8FB4-110D-48AB-9AD7-F6C23B1A55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58"/>
                <a:ext cx="2556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Rectangle 515">
                <a:extLst>
                  <a:ext uri="{FF2B5EF4-FFF2-40B4-BE49-F238E27FC236}">
                    <a16:creationId xmlns:a16="http://schemas.microsoft.com/office/drawing/2014/main" id="{8F3F43AE-EE5E-4642-B52B-8C6DC8BDC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47"/>
                <a:ext cx="255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Rectangle 516">
                <a:extLst>
                  <a:ext uri="{FF2B5EF4-FFF2-40B4-BE49-F238E27FC236}">
                    <a16:creationId xmlns:a16="http://schemas.microsoft.com/office/drawing/2014/main" id="{2E950F13-80DE-4CE4-BF5A-6BD8E3E4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40"/>
                <a:ext cx="2560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Rectangle 517">
                <a:extLst>
                  <a:ext uri="{FF2B5EF4-FFF2-40B4-BE49-F238E27FC236}">
                    <a16:creationId xmlns:a16="http://schemas.microsoft.com/office/drawing/2014/main" id="{C0B25BEE-1DEA-41D8-A03E-4D609660C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29"/>
                <a:ext cx="256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Rectangle 518">
                <a:extLst>
                  <a:ext uri="{FF2B5EF4-FFF2-40B4-BE49-F238E27FC236}">
                    <a16:creationId xmlns:a16="http://schemas.microsoft.com/office/drawing/2014/main" id="{540DE142-92A2-4B46-9C12-72B8B8152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18"/>
                <a:ext cx="257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Rectangle 519">
                <a:extLst>
                  <a:ext uri="{FF2B5EF4-FFF2-40B4-BE49-F238E27FC236}">
                    <a16:creationId xmlns:a16="http://schemas.microsoft.com/office/drawing/2014/main" id="{3FB7239E-FA6A-47AA-B59B-31BF6FD02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807"/>
                <a:ext cx="257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Rectangle 520">
                <a:extLst>
                  <a:ext uri="{FF2B5EF4-FFF2-40B4-BE49-F238E27FC236}">
                    <a16:creationId xmlns:a16="http://schemas.microsoft.com/office/drawing/2014/main" id="{7693C90B-A030-4A53-9C68-B91F231F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96"/>
                <a:ext cx="2574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Rectangle 521">
                <a:extLst>
                  <a:ext uri="{FF2B5EF4-FFF2-40B4-BE49-F238E27FC236}">
                    <a16:creationId xmlns:a16="http://schemas.microsoft.com/office/drawing/2014/main" id="{0C2D9B0E-844F-4294-BCF7-C1C33F73A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86"/>
                <a:ext cx="2585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Rectangle 522">
                <a:extLst>
                  <a:ext uri="{FF2B5EF4-FFF2-40B4-BE49-F238E27FC236}">
                    <a16:creationId xmlns:a16="http://schemas.microsoft.com/office/drawing/2014/main" id="{326BA8C8-A46E-4BD2-ACEC-03D830460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78"/>
                <a:ext cx="2585" cy="8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Rectangle 523">
                <a:extLst>
                  <a:ext uri="{FF2B5EF4-FFF2-40B4-BE49-F238E27FC236}">
                    <a16:creationId xmlns:a16="http://schemas.microsoft.com/office/drawing/2014/main" id="{C94D38C4-0B6D-431C-A956-D0A359288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68"/>
                <a:ext cx="2592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Rectangle 524">
                <a:extLst>
                  <a:ext uri="{FF2B5EF4-FFF2-40B4-BE49-F238E27FC236}">
                    <a16:creationId xmlns:a16="http://schemas.microsoft.com/office/drawing/2014/main" id="{7C0C94C4-4227-4E75-8C39-CCDA6F823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57"/>
                <a:ext cx="259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Rectangle 525">
                <a:extLst>
                  <a:ext uri="{FF2B5EF4-FFF2-40B4-BE49-F238E27FC236}">
                    <a16:creationId xmlns:a16="http://schemas.microsoft.com/office/drawing/2014/main" id="{3F4F8F09-065F-4A79-BD4C-F1A34A27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46"/>
                <a:ext cx="2596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Rectangle 526">
                <a:extLst>
                  <a:ext uri="{FF2B5EF4-FFF2-40B4-BE49-F238E27FC236}">
                    <a16:creationId xmlns:a16="http://schemas.microsoft.com/office/drawing/2014/main" id="{26BDCFE5-641C-4F77-92D0-86D094FBB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35"/>
                <a:ext cx="259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Rectangle 527">
                <a:extLst>
                  <a:ext uri="{FF2B5EF4-FFF2-40B4-BE49-F238E27FC236}">
                    <a16:creationId xmlns:a16="http://schemas.microsoft.com/office/drawing/2014/main" id="{9A6BF440-5FE6-4628-B738-4B64D6217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24"/>
                <a:ext cx="259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Rectangle 528">
                <a:extLst>
                  <a:ext uri="{FF2B5EF4-FFF2-40B4-BE49-F238E27FC236}">
                    <a16:creationId xmlns:a16="http://schemas.microsoft.com/office/drawing/2014/main" id="{FAC2BA96-99F2-4D4B-8DBC-87A03FDB7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17"/>
                <a:ext cx="2614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Rectangle 529">
                <a:extLst>
                  <a:ext uri="{FF2B5EF4-FFF2-40B4-BE49-F238E27FC236}">
                    <a16:creationId xmlns:a16="http://schemas.microsoft.com/office/drawing/2014/main" id="{AF604FB5-FC34-4901-B29B-716C50588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706"/>
                <a:ext cx="2617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Rectangle 530">
                <a:extLst>
                  <a:ext uri="{FF2B5EF4-FFF2-40B4-BE49-F238E27FC236}">
                    <a16:creationId xmlns:a16="http://schemas.microsoft.com/office/drawing/2014/main" id="{61BB1820-90E5-493A-ACE2-FD6B8D62B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96"/>
                <a:ext cx="2628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Rectangle 531">
                <a:extLst>
                  <a:ext uri="{FF2B5EF4-FFF2-40B4-BE49-F238E27FC236}">
                    <a16:creationId xmlns:a16="http://schemas.microsoft.com/office/drawing/2014/main" id="{5CCFD966-4236-4D0B-A763-CFCDEC732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85"/>
                <a:ext cx="263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Rectangle 532">
                <a:extLst>
                  <a:ext uri="{FF2B5EF4-FFF2-40B4-BE49-F238E27FC236}">
                    <a16:creationId xmlns:a16="http://schemas.microsoft.com/office/drawing/2014/main" id="{67328864-3C24-48A9-BC71-7A394DFCD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74"/>
                <a:ext cx="2643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Rectangle 533">
                <a:extLst>
                  <a:ext uri="{FF2B5EF4-FFF2-40B4-BE49-F238E27FC236}">
                    <a16:creationId xmlns:a16="http://schemas.microsoft.com/office/drawing/2014/main" id="{121A50E7-FA21-465C-9554-D6D3964FA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63"/>
                <a:ext cx="265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Rectangle 534">
                <a:extLst>
                  <a:ext uri="{FF2B5EF4-FFF2-40B4-BE49-F238E27FC236}">
                    <a16:creationId xmlns:a16="http://schemas.microsoft.com/office/drawing/2014/main" id="{A339A219-63D0-475A-A37F-579B0B08D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56"/>
                <a:ext cx="2657" cy="7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Rectangle 535">
                <a:extLst>
                  <a:ext uri="{FF2B5EF4-FFF2-40B4-BE49-F238E27FC236}">
                    <a16:creationId xmlns:a16="http://schemas.microsoft.com/office/drawing/2014/main" id="{02098519-B823-4506-A8FF-32451EB2F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45"/>
                <a:ext cx="2671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Rectangle 536">
                <a:extLst>
                  <a:ext uri="{FF2B5EF4-FFF2-40B4-BE49-F238E27FC236}">
                    <a16:creationId xmlns:a16="http://schemas.microsoft.com/office/drawing/2014/main" id="{B18C18A2-01B4-4068-A1D0-C974C7F6B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34"/>
                <a:ext cx="2682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Rectangle 537">
                <a:extLst>
                  <a:ext uri="{FF2B5EF4-FFF2-40B4-BE49-F238E27FC236}">
                    <a16:creationId xmlns:a16="http://schemas.microsoft.com/office/drawing/2014/main" id="{56711F6F-8A1B-477D-BF31-77C3B31A4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24"/>
                <a:ext cx="2686" cy="10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Rectangle 538">
                <a:extLst>
                  <a:ext uri="{FF2B5EF4-FFF2-40B4-BE49-F238E27FC236}">
                    <a16:creationId xmlns:a16="http://schemas.microsoft.com/office/drawing/2014/main" id="{A4F01FD1-2766-4777-BD51-ACD6D2942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13"/>
                <a:ext cx="2689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Rectangle 539">
                <a:extLst>
                  <a:ext uri="{FF2B5EF4-FFF2-40B4-BE49-F238E27FC236}">
                    <a16:creationId xmlns:a16="http://schemas.microsoft.com/office/drawing/2014/main" id="{607A6230-21A3-4D3F-89A6-5FAE560AE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" y="1602"/>
                <a:ext cx="2700" cy="11"/>
              </a:xfrm>
              <a:prstGeom prst="rect">
                <a:avLst/>
              </a:prstGeom>
              <a:solidFill>
                <a:srgbClr val="A65D62"/>
              </a:solidFill>
              <a:ln w="0">
                <a:solidFill>
                  <a:srgbClr val="90353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44" name="Rectangle 541">
              <a:extLst>
                <a:ext uri="{FF2B5EF4-FFF2-40B4-BE49-F238E27FC236}">
                  <a16:creationId xmlns:a16="http://schemas.microsoft.com/office/drawing/2014/main" id="{1AD427D1-2C3E-4046-A59C-AAAA6180C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95"/>
              <a:ext cx="2704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Rectangle 542">
              <a:extLst>
                <a:ext uri="{FF2B5EF4-FFF2-40B4-BE49-F238E27FC236}">
                  <a16:creationId xmlns:a16="http://schemas.microsoft.com/office/drawing/2014/main" id="{C9D99F75-11A1-47B1-AA57-655499B45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84"/>
              <a:ext cx="272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Rectangle 543">
              <a:extLst>
                <a:ext uri="{FF2B5EF4-FFF2-40B4-BE49-F238E27FC236}">
                  <a16:creationId xmlns:a16="http://schemas.microsoft.com/office/drawing/2014/main" id="{857C2169-FCF3-4DA8-A684-6A1C1901F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73"/>
              <a:ext cx="273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Rectangle 544">
              <a:extLst>
                <a:ext uri="{FF2B5EF4-FFF2-40B4-BE49-F238E27FC236}">
                  <a16:creationId xmlns:a16="http://schemas.microsoft.com/office/drawing/2014/main" id="{0090BE92-345B-40FE-8322-49351DEB9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62"/>
              <a:ext cx="273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Rectangle 545">
              <a:extLst>
                <a:ext uri="{FF2B5EF4-FFF2-40B4-BE49-F238E27FC236}">
                  <a16:creationId xmlns:a16="http://schemas.microsoft.com/office/drawing/2014/main" id="{C36D20A1-9EFD-40CA-95F3-9B63A61DC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52"/>
              <a:ext cx="2740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Rectangle 546">
              <a:extLst>
                <a:ext uri="{FF2B5EF4-FFF2-40B4-BE49-F238E27FC236}">
                  <a16:creationId xmlns:a16="http://schemas.microsoft.com/office/drawing/2014/main" id="{A753EFA5-BC95-409A-8607-FC77447B7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41"/>
              <a:ext cx="275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Rectangle 547">
              <a:extLst>
                <a:ext uri="{FF2B5EF4-FFF2-40B4-BE49-F238E27FC236}">
                  <a16:creationId xmlns:a16="http://schemas.microsoft.com/office/drawing/2014/main" id="{BBC76023-50CA-443E-B532-6EAE1DA06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30"/>
              <a:ext cx="2754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Rectangle 548">
              <a:extLst>
                <a:ext uri="{FF2B5EF4-FFF2-40B4-BE49-F238E27FC236}">
                  <a16:creationId xmlns:a16="http://schemas.microsoft.com/office/drawing/2014/main" id="{5BF555A8-87A8-4F92-8534-68C8D0171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23"/>
              <a:ext cx="2772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Rectangle 549">
              <a:extLst>
                <a:ext uri="{FF2B5EF4-FFF2-40B4-BE49-F238E27FC236}">
                  <a16:creationId xmlns:a16="http://schemas.microsoft.com/office/drawing/2014/main" id="{6DF9C4B6-45A3-4784-831F-0DE8998C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12"/>
              <a:ext cx="2790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Rectangle 550">
              <a:extLst>
                <a:ext uri="{FF2B5EF4-FFF2-40B4-BE49-F238E27FC236}">
                  <a16:creationId xmlns:a16="http://schemas.microsoft.com/office/drawing/2014/main" id="{2DD248D2-11BA-480D-9B77-632EE858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501"/>
              <a:ext cx="280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Rectangle 551">
              <a:extLst>
                <a:ext uri="{FF2B5EF4-FFF2-40B4-BE49-F238E27FC236}">
                  <a16:creationId xmlns:a16="http://schemas.microsoft.com/office/drawing/2014/main" id="{41B2F3D9-BCE8-49D0-A4E6-FEFE2054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90"/>
              <a:ext cx="281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Rectangle 552">
              <a:extLst>
                <a:ext uri="{FF2B5EF4-FFF2-40B4-BE49-F238E27FC236}">
                  <a16:creationId xmlns:a16="http://schemas.microsoft.com/office/drawing/2014/main" id="{7F16F58B-E9B0-447A-B3D9-7DD108982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80"/>
              <a:ext cx="2815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Rectangle 553">
              <a:extLst>
                <a:ext uri="{FF2B5EF4-FFF2-40B4-BE49-F238E27FC236}">
                  <a16:creationId xmlns:a16="http://schemas.microsoft.com/office/drawing/2014/main" id="{F8826CF2-7C94-4878-A867-BD86C20BE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69"/>
              <a:ext cx="281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Rectangle 554">
              <a:extLst>
                <a:ext uri="{FF2B5EF4-FFF2-40B4-BE49-F238E27FC236}">
                  <a16:creationId xmlns:a16="http://schemas.microsoft.com/office/drawing/2014/main" id="{69B67068-1596-4A53-A2AA-56A55B70E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62"/>
              <a:ext cx="2841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Rectangle 555">
              <a:extLst>
                <a:ext uri="{FF2B5EF4-FFF2-40B4-BE49-F238E27FC236}">
                  <a16:creationId xmlns:a16="http://schemas.microsoft.com/office/drawing/2014/main" id="{0A5554A3-DFAF-46AF-8C42-F4AA70F0F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51"/>
              <a:ext cx="2866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Rectangle 556">
              <a:extLst>
                <a:ext uri="{FF2B5EF4-FFF2-40B4-BE49-F238E27FC236}">
                  <a16:creationId xmlns:a16="http://schemas.microsoft.com/office/drawing/2014/main" id="{A17B8682-515F-419B-B5E9-9B466FB56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40"/>
              <a:ext cx="286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Rectangle 557">
              <a:extLst>
                <a:ext uri="{FF2B5EF4-FFF2-40B4-BE49-F238E27FC236}">
                  <a16:creationId xmlns:a16="http://schemas.microsoft.com/office/drawing/2014/main" id="{067D748C-3BA1-4C2B-ADD0-C86106031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29"/>
              <a:ext cx="287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Rectangle 558">
              <a:extLst>
                <a:ext uri="{FF2B5EF4-FFF2-40B4-BE49-F238E27FC236}">
                  <a16:creationId xmlns:a16="http://schemas.microsoft.com/office/drawing/2014/main" id="{8A2DD9D8-7277-4E7B-B307-6514BD914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18"/>
              <a:ext cx="2880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Rectangle 559">
              <a:extLst>
                <a:ext uri="{FF2B5EF4-FFF2-40B4-BE49-F238E27FC236}">
                  <a16:creationId xmlns:a16="http://schemas.microsoft.com/office/drawing/2014/main" id="{B0191C48-FF1D-4FE7-A519-29AE25A94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08"/>
              <a:ext cx="2884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Rectangle 560">
              <a:extLst>
                <a:ext uri="{FF2B5EF4-FFF2-40B4-BE49-F238E27FC236}">
                  <a16:creationId xmlns:a16="http://schemas.microsoft.com/office/drawing/2014/main" id="{A01C2506-6470-425E-86C5-6154C9F89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00"/>
              <a:ext cx="2905" cy="8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Rectangle 561">
              <a:extLst>
                <a:ext uri="{FF2B5EF4-FFF2-40B4-BE49-F238E27FC236}">
                  <a16:creationId xmlns:a16="http://schemas.microsoft.com/office/drawing/2014/main" id="{7136D7F9-9B57-484B-9718-3824261A3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90"/>
              <a:ext cx="2916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Rectangle 562">
              <a:extLst>
                <a:ext uri="{FF2B5EF4-FFF2-40B4-BE49-F238E27FC236}">
                  <a16:creationId xmlns:a16="http://schemas.microsoft.com/office/drawing/2014/main" id="{5238B1CE-BD0F-4F30-968B-7D283372F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79"/>
              <a:ext cx="2916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Rectangle 563">
              <a:extLst>
                <a:ext uri="{FF2B5EF4-FFF2-40B4-BE49-F238E27FC236}">
                  <a16:creationId xmlns:a16="http://schemas.microsoft.com/office/drawing/2014/main" id="{F4A076DA-230D-49BD-B7D8-B48DCBE7C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68"/>
              <a:ext cx="292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Rectangle 564">
              <a:extLst>
                <a:ext uri="{FF2B5EF4-FFF2-40B4-BE49-F238E27FC236}">
                  <a16:creationId xmlns:a16="http://schemas.microsoft.com/office/drawing/2014/main" id="{518310C4-4F17-4846-9337-3181EB78F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57"/>
              <a:ext cx="2938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Rectangle 565">
              <a:extLst>
                <a:ext uri="{FF2B5EF4-FFF2-40B4-BE49-F238E27FC236}">
                  <a16:creationId xmlns:a16="http://schemas.microsoft.com/office/drawing/2014/main" id="{A88366CA-B142-4D27-9D6C-D6E1406F4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46"/>
              <a:ext cx="294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Rectangle 566">
              <a:extLst>
                <a:ext uri="{FF2B5EF4-FFF2-40B4-BE49-F238E27FC236}">
                  <a16:creationId xmlns:a16="http://schemas.microsoft.com/office/drawing/2014/main" id="{CCA29CDC-A63F-401B-A864-8CB4295AF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39"/>
              <a:ext cx="2963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Rectangle 567">
              <a:extLst>
                <a:ext uri="{FF2B5EF4-FFF2-40B4-BE49-F238E27FC236}">
                  <a16:creationId xmlns:a16="http://schemas.microsoft.com/office/drawing/2014/main" id="{3DA3C9F1-510D-41EC-B08D-854A1D026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28"/>
              <a:ext cx="296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Rectangle 568">
              <a:extLst>
                <a:ext uri="{FF2B5EF4-FFF2-40B4-BE49-F238E27FC236}">
                  <a16:creationId xmlns:a16="http://schemas.microsoft.com/office/drawing/2014/main" id="{7807D5AB-872F-4EF8-84B7-150B3CF3F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18"/>
              <a:ext cx="2967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Rectangle 569">
              <a:extLst>
                <a:ext uri="{FF2B5EF4-FFF2-40B4-BE49-F238E27FC236}">
                  <a16:creationId xmlns:a16="http://schemas.microsoft.com/office/drawing/2014/main" id="{52C39B32-BA9A-4695-A6FA-34337B27F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307"/>
              <a:ext cx="2967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Rectangle 570">
              <a:extLst>
                <a:ext uri="{FF2B5EF4-FFF2-40B4-BE49-F238E27FC236}">
                  <a16:creationId xmlns:a16="http://schemas.microsoft.com/office/drawing/2014/main" id="{01A3C489-9436-42B7-B6EC-26E175C2B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96"/>
              <a:ext cx="2970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Rectangle 571">
              <a:extLst>
                <a:ext uri="{FF2B5EF4-FFF2-40B4-BE49-F238E27FC236}">
                  <a16:creationId xmlns:a16="http://schemas.microsoft.com/office/drawing/2014/main" id="{CAE3C33C-B380-4F6B-8DEC-00BD131AB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85"/>
              <a:ext cx="2970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Rectangle 572">
              <a:extLst>
                <a:ext uri="{FF2B5EF4-FFF2-40B4-BE49-F238E27FC236}">
                  <a16:creationId xmlns:a16="http://schemas.microsoft.com/office/drawing/2014/main" id="{6943C4AF-CCBD-4CEC-B897-BBB15EAED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78"/>
              <a:ext cx="2974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Rectangle 573">
              <a:extLst>
                <a:ext uri="{FF2B5EF4-FFF2-40B4-BE49-F238E27FC236}">
                  <a16:creationId xmlns:a16="http://schemas.microsoft.com/office/drawing/2014/main" id="{BD7B2B3C-02F8-4592-B800-7FC31690A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67"/>
              <a:ext cx="299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Rectangle 574">
              <a:extLst>
                <a:ext uri="{FF2B5EF4-FFF2-40B4-BE49-F238E27FC236}">
                  <a16:creationId xmlns:a16="http://schemas.microsoft.com/office/drawing/2014/main" id="{07A700F1-44A1-492E-A5D2-F2EBBD3D5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56"/>
              <a:ext cx="299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Rectangle 575">
              <a:extLst>
                <a:ext uri="{FF2B5EF4-FFF2-40B4-BE49-F238E27FC236}">
                  <a16:creationId xmlns:a16="http://schemas.microsoft.com/office/drawing/2014/main" id="{A6039047-4AF1-4F6C-BAEE-808B2530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46"/>
              <a:ext cx="3003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Rectangle 576">
              <a:extLst>
                <a:ext uri="{FF2B5EF4-FFF2-40B4-BE49-F238E27FC236}">
                  <a16:creationId xmlns:a16="http://schemas.microsoft.com/office/drawing/2014/main" id="{834A32BB-36A1-4287-9C06-39EA45C71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35"/>
              <a:ext cx="301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Rectangle 577">
              <a:extLst>
                <a:ext uri="{FF2B5EF4-FFF2-40B4-BE49-F238E27FC236}">
                  <a16:creationId xmlns:a16="http://schemas.microsoft.com/office/drawing/2014/main" id="{16D7BA4F-3230-4EBC-9853-3A0183CD9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24"/>
              <a:ext cx="3024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Rectangle 578">
              <a:extLst>
                <a:ext uri="{FF2B5EF4-FFF2-40B4-BE49-F238E27FC236}">
                  <a16:creationId xmlns:a16="http://schemas.microsoft.com/office/drawing/2014/main" id="{DF28DB0B-74BE-4A8E-9D97-B4A892783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17"/>
              <a:ext cx="3028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Rectangle 579">
              <a:extLst>
                <a:ext uri="{FF2B5EF4-FFF2-40B4-BE49-F238E27FC236}">
                  <a16:creationId xmlns:a16="http://schemas.microsoft.com/office/drawing/2014/main" id="{02D35F1E-F1F1-4335-A9BA-972657931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206"/>
              <a:ext cx="303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Rectangle 580">
              <a:extLst>
                <a:ext uri="{FF2B5EF4-FFF2-40B4-BE49-F238E27FC236}">
                  <a16:creationId xmlns:a16="http://schemas.microsoft.com/office/drawing/2014/main" id="{9B3782E5-8072-40BE-AA06-BCC33A23C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95"/>
              <a:ext cx="304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Rectangle 581">
              <a:extLst>
                <a:ext uri="{FF2B5EF4-FFF2-40B4-BE49-F238E27FC236}">
                  <a16:creationId xmlns:a16="http://schemas.microsoft.com/office/drawing/2014/main" id="{55EB16AE-DB3C-412E-8E89-01608915D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84"/>
              <a:ext cx="3057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Rectangle 582">
              <a:extLst>
                <a:ext uri="{FF2B5EF4-FFF2-40B4-BE49-F238E27FC236}">
                  <a16:creationId xmlns:a16="http://schemas.microsoft.com/office/drawing/2014/main" id="{F6E5B215-5FA0-429B-A929-BE1C1FA16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74"/>
              <a:ext cx="3078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Rectangle 583">
              <a:extLst>
                <a:ext uri="{FF2B5EF4-FFF2-40B4-BE49-F238E27FC236}">
                  <a16:creationId xmlns:a16="http://schemas.microsoft.com/office/drawing/2014/main" id="{359CA49D-5089-41E0-912E-BA7F6E580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63"/>
              <a:ext cx="308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Rectangle 584">
              <a:extLst>
                <a:ext uri="{FF2B5EF4-FFF2-40B4-BE49-F238E27FC236}">
                  <a16:creationId xmlns:a16="http://schemas.microsoft.com/office/drawing/2014/main" id="{CFF11756-025F-42A1-A59A-EA84AD43F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52"/>
              <a:ext cx="308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Rectangle 585">
              <a:extLst>
                <a:ext uri="{FF2B5EF4-FFF2-40B4-BE49-F238E27FC236}">
                  <a16:creationId xmlns:a16="http://schemas.microsoft.com/office/drawing/2014/main" id="{1F957284-E87B-4008-8484-2063F1299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45"/>
              <a:ext cx="3096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Rectangle 586">
              <a:extLst>
                <a:ext uri="{FF2B5EF4-FFF2-40B4-BE49-F238E27FC236}">
                  <a16:creationId xmlns:a16="http://schemas.microsoft.com/office/drawing/2014/main" id="{6F312356-762D-4C07-B7ED-ABB5F5A59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34"/>
              <a:ext cx="3107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Rectangle 587">
              <a:extLst>
                <a:ext uri="{FF2B5EF4-FFF2-40B4-BE49-F238E27FC236}">
                  <a16:creationId xmlns:a16="http://schemas.microsoft.com/office/drawing/2014/main" id="{88834B41-162D-4C91-BC42-C48DD26F9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23"/>
              <a:ext cx="312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588">
              <a:extLst>
                <a:ext uri="{FF2B5EF4-FFF2-40B4-BE49-F238E27FC236}">
                  <a16:creationId xmlns:a16="http://schemas.microsoft.com/office/drawing/2014/main" id="{66F7D407-6B7A-479E-894F-3C8B6C57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12"/>
              <a:ext cx="312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589">
              <a:extLst>
                <a:ext uri="{FF2B5EF4-FFF2-40B4-BE49-F238E27FC236}">
                  <a16:creationId xmlns:a16="http://schemas.microsoft.com/office/drawing/2014/main" id="{5BE1ABA7-BC4A-4C4B-9A31-186A8DA86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102"/>
              <a:ext cx="3168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Rectangle 590">
              <a:extLst>
                <a:ext uri="{FF2B5EF4-FFF2-40B4-BE49-F238E27FC236}">
                  <a16:creationId xmlns:a16="http://schemas.microsoft.com/office/drawing/2014/main" id="{3D4E5844-E44B-40A3-884C-EC7AD0A75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91"/>
              <a:ext cx="317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Rectangle 591">
              <a:extLst>
                <a:ext uri="{FF2B5EF4-FFF2-40B4-BE49-F238E27FC236}">
                  <a16:creationId xmlns:a16="http://schemas.microsoft.com/office/drawing/2014/main" id="{5CD114CB-B438-4864-B395-380879B3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84"/>
              <a:ext cx="3201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Rectangle 592">
              <a:extLst>
                <a:ext uri="{FF2B5EF4-FFF2-40B4-BE49-F238E27FC236}">
                  <a16:creationId xmlns:a16="http://schemas.microsoft.com/office/drawing/2014/main" id="{2E497B9E-9A3A-43AD-A608-942BEE238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73"/>
              <a:ext cx="321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Rectangle 593">
              <a:extLst>
                <a:ext uri="{FF2B5EF4-FFF2-40B4-BE49-F238E27FC236}">
                  <a16:creationId xmlns:a16="http://schemas.microsoft.com/office/drawing/2014/main" id="{3F473B13-7D33-4BDB-B117-7FE8178BB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62"/>
              <a:ext cx="321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Rectangle 594">
              <a:extLst>
                <a:ext uri="{FF2B5EF4-FFF2-40B4-BE49-F238E27FC236}">
                  <a16:creationId xmlns:a16="http://schemas.microsoft.com/office/drawing/2014/main" id="{C281C24C-F2AE-44A6-975C-3E9C68158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51"/>
              <a:ext cx="321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Rectangle 595">
              <a:extLst>
                <a:ext uri="{FF2B5EF4-FFF2-40B4-BE49-F238E27FC236}">
                  <a16:creationId xmlns:a16="http://schemas.microsoft.com/office/drawing/2014/main" id="{0EEA6BE1-B301-4616-BB37-F3A877BFF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40"/>
              <a:ext cx="321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Rectangle 596">
              <a:extLst>
                <a:ext uri="{FF2B5EF4-FFF2-40B4-BE49-F238E27FC236}">
                  <a16:creationId xmlns:a16="http://schemas.microsoft.com/office/drawing/2014/main" id="{17AA12E3-D8EF-47F1-940C-05C9247B4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30"/>
              <a:ext cx="3233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Rectangle 597">
              <a:extLst>
                <a:ext uri="{FF2B5EF4-FFF2-40B4-BE49-F238E27FC236}">
                  <a16:creationId xmlns:a16="http://schemas.microsoft.com/office/drawing/2014/main" id="{6CAC3B9F-D36B-4FDB-B2D9-014549D7B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22"/>
              <a:ext cx="3233" cy="8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Rectangle 598">
              <a:extLst>
                <a:ext uri="{FF2B5EF4-FFF2-40B4-BE49-F238E27FC236}">
                  <a16:creationId xmlns:a16="http://schemas.microsoft.com/office/drawing/2014/main" id="{C5490882-F2A6-448C-AD65-32238E842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12"/>
              <a:ext cx="3237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Rectangle 599">
              <a:extLst>
                <a:ext uri="{FF2B5EF4-FFF2-40B4-BE49-F238E27FC236}">
                  <a16:creationId xmlns:a16="http://schemas.microsoft.com/office/drawing/2014/main" id="{EF0C3889-70A1-4323-864A-70E91C780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001"/>
              <a:ext cx="3258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Rectangle 600">
              <a:extLst>
                <a:ext uri="{FF2B5EF4-FFF2-40B4-BE49-F238E27FC236}">
                  <a16:creationId xmlns:a16="http://schemas.microsoft.com/office/drawing/2014/main" id="{C4F9CF26-D227-4DDE-BBFB-69C5670D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90"/>
              <a:ext cx="326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Rectangle 601">
              <a:extLst>
                <a:ext uri="{FF2B5EF4-FFF2-40B4-BE49-F238E27FC236}">
                  <a16:creationId xmlns:a16="http://schemas.microsoft.com/office/drawing/2014/main" id="{B965F681-41F0-4630-B2E7-F9D9481C8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79"/>
              <a:ext cx="3280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Rectangle 602">
              <a:extLst>
                <a:ext uri="{FF2B5EF4-FFF2-40B4-BE49-F238E27FC236}">
                  <a16:creationId xmlns:a16="http://schemas.microsoft.com/office/drawing/2014/main" id="{D4ED018A-8544-483C-A812-2CD2FEEBB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68"/>
              <a:ext cx="3287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Rectangle 603">
              <a:extLst>
                <a:ext uri="{FF2B5EF4-FFF2-40B4-BE49-F238E27FC236}">
                  <a16:creationId xmlns:a16="http://schemas.microsoft.com/office/drawing/2014/main" id="{2034BB09-35E8-4547-88B8-F1FB49C0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61"/>
              <a:ext cx="3294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Rectangle 604">
              <a:extLst>
                <a:ext uri="{FF2B5EF4-FFF2-40B4-BE49-F238E27FC236}">
                  <a16:creationId xmlns:a16="http://schemas.microsoft.com/office/drawing/2014/main" id="{F00876AE-746F-4269-88FB-F64903D0E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50"/>
              <a:ext cx="330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Rectangle 605">
              <a:extLst>
                <a:ext uri="{FF2B5EF4-FFF2-40B4-BE49-F238E27FC236}">
                  <a16:creationId xmlns:a16="http://schemas.microsoft.com/office/drawing/2014/main" id="{DC825531-2D2D-409C-8088-36C36FF0D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40"/>
              <a:ext cx="3316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Rectangle 606">
              <a:extLst>
                <a:ext uri="{FF2B5EF4-FFF2-40B4-BE49-F238E27FC236}">
                  <a16:creationId xmlns:a16="http://schemas.microsoft.com/office/drawing/2014/main" id="{6AA3E982-D2BA-4517-8DFC-5C4E05B4C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29"/>
              <a:ext cx="331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Rectangle 607">
              <a:extLst>
                <a:ext uri="{FF2B5EF4-FFF2-40B4-BE49-F238E27FC236}">
                  <a16:creationId xmlns:a16="http://schemas.microsoft.com/office/drawing/2014/main" id="{D90B77EA-403A-4DB2-BAFF-A0FB70E98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18"/>
              <a:ext cx="331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Rectangle 608">
              <a:extLst>
                <a:ext uri="{FF2B5EF4-FFF2-40B4-BE49-F238E27FC236}">
                  <a16:creationId xmlns:a16="http://schemas.microsoft.com/office/drawing/2014/main" id="{33CFF785-4780-49B4-A3CB-92B93241D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07"/>
              <a:ext cx="331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Rectangle 609">
              <a:extLst>
                <a:ext uri="{FF2B5EF4-FFF2-40B4-BE49-F238E27FC236}">
                  <a16:creationId xmlns:a16="http://schemas.microsoft.com/office/drawing/2014/main" id="{E07CBF4A-77F7-46B8-A1B4-020B2D6C3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900"/>
              <a:ext cx="3330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Rectangle 610">
              <a:extLst>
                <a:ext uri="{FF2B5EF4-FFF2-40B4-BE49-F238E27FC236}">
                  <a16:creationId xmlns:a16="http://schemas.microsoft.com/office/drawing/2014/main" id="{CF019DEF-C759-4A8C-98A1-8ED0734A8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89"/>
              <a:ext cx="336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Rectangle 611">
              <a:extLst>
                <a:ext uri="{FF2B5EF4-FFF2-40B4-BE49-F238E27FC236}">
                  <a16:creationId xmlns:a16="http://schemas.microsoft.com/office/drawing/2014/main" id="{1D236023-0B45-467D-AB72-6FD7B1C0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78"/>
              <a:ext cx="3467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Rectangle 612">
              <a:extLst>
                <a:ext uri="{FF2B5EF4-FFF2-40B4-BE49-F238E27FC236}">
                  <a16:creationId xmlns:a16="http://schemas.microsoft.com/office/drawing/2014/main" id="{7D720AE2-1386-45A9-8BF3-DD975B93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68"/>
              <a:ext cx="3489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Rectangle 613">
              <a:extLst>
                <a:ext uri="{FF2B5EF4-FFF2-40B4-BE49-F238E27FC236}">
                  <a16:creationId xmlns:a16="http://schemas.microsoft.com/office/drawing/2014/main" id="{743D3C49-5C4B-4050-83F8-24033464A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57"/>
              <a:ext cx="3492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Rectangle 614">
              <a:extLst>
                <a:ext uri="{FF2B5EF4-FFF2-40B4-BE49-F238E27FC236}">
                  <a16:creationId xmlns:a16="http://schemas.microsoft.com/office/drawing/2014/main" id="{6687E8AB-2DCA-49B2-BB7E-57B4B07DE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46"/>
              <a:ext cx="3492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Rectangle 615">
              <a:extLst>
                <a:ext uri="{FF2B5EF4-FFF2-40B4-BE49-F238E27FC236}">
                  <a16:creationId xmlns:a16="http://schemas.microsoft.com/office/drawing/2014/main" id="{2067270D-8996-4F96-8EF0-251F2B900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39"/>
              <a:ext cx="3496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Rectangle 616">
              <a:extLst>
                <a:ext uri="{FF2B5EF4-FFF2-40B4-BE49-F238E27FC236}">
                  <a16:creationId xmlns:a16="http://schemas.microsoft.com/office/drawing/2014/main" id="{812DADB4-AA31-4B9C-A301-76F799ED3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28"/>
              <a:ext cx="3496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Rectangle 617">
              <a:extLst>
                <a:ext uri="{FF2B5EF4-FFF2-40B4-BE49-F238E27FC236}">
                  <a16:creationId xmlns:a16="http://schemas.microsoft.com/office/drawing/2014/main" id="{F5B7B992-227B-4DE2-9B1A-81B5F04B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17"/>
              <a:ext cx="350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Rectangle 618">
              <a:extLst>
                <a:ext uri="{FF2B5EF4-FFF2-40B4-BE49-F238E27FC236}">
                  <a16:creationId xmlns:a16="http://schemas.microsoft.com/office/drawing/2014/main" id="{8E39285F-16E2-4EEF-B816-EAAEAB04C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806"/>
              <a:ext cx="353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Rectangle 619">
              <a:extLst>
                <a:ext uri="{FF2B5EF4-FFF2-40B4-BE49-F238E27FC236}">
                  <a16:creationId xmlns:a16="http://schemas.microsoft.com/office/drawing/2014/main" id="{E9C9C95D-15F3-460C-BC2E-35E3C263F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96"/>
              <a:ext cx="3543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Rectangle 620">
              <a:extLst>
                <a:ext uri="{FF2B5EF4-FFF2-40B4-BE49-F238E27FC236}">
                  <a16:creationId xmlns:a16="http://schemas.microsoft.com/office/drawing/2014/main" id="{4FAC8B4D-8AA0-4785-B44A-C274FA706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85"/>
              <a:ext cx="3557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Rectangle 621">
              <a:extLst>
                <a:ext uri="{FF2B5EF4-FFF2-40B4-BE49-F238E27FC236}">
                  <a16:creationId xmlns:a16="http://schemas.microsoft.com/office/drawing/2014/main" id="{6DCE3E51-D930-48E6-BADE-013A2595B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74"/>
              <a:ext cx="356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Rectangle 622">
              <a:extLst>
                <a:ext uri="{FF2B5EF4-FFF2-40B4-BE49-F238E27FC236}">
                  <a16:creationId xmlns:a16="http://schemas.microsoft.com/office/drawing/2014/main" id="{B7EF3B54-46C9-400E-B01C-452657CF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67"/>
              <a:ext cx="3561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Rectangle 623">
              <a:extLst>
                <a:ext uri="{FF2B5EF4-FFF2-40B4-BE49-F238E27FC236}">
                  <a16:creationId xmlns:a16="http://schemas.microsoft.com/office/drawing/2014/main" id="{752CC26B-A448-4618-A531-DA7592A0E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56"/>
              <a:ext cx="356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Rectangle 624">
              <a:extLst>
                <a:ext uri="{FF2B5EF4-FFF2-40B4-BE49-F238E27FC236}">
                  <a16:creationId xmlns:a16="http://schemas.microsoft.com/office/drawing/2014/main" id="{ADEC5C0C-95B5-4E32-8BB5-B53275A36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45"/>
              <a:ext cx="357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Rectangle 625">
              <a:extLst>
                <a:ext uri="{FF2B5EF4-FFF2-40B4-BE49-F238E27FC236}">
                  <a16:creationId xmlns:a16="http://schemas.microsoft.com/office/drawing/2014/main" id="{C8CB0ADC-BE14-4A13-9E2C-26D99EEFB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34"/>
              <a:ext cx="3586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Rectangle 626">
              <a:extLst>
                <a:ext uri="{FF2B5EF4-FFF2-40B4-BE49-F238E27FC236}">
                  <a16:creationId xmlns:a16="http://schemas.microsoft.com/office/drawing/2014/main" id="{0FC8C7E5-EDCA-4D5C-9224-DF5704F9C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24"/>
              <a:ext cx="3618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Rectangle 627">
              <a:extLst>
                <a:ext uri="{FF2B5EF4-FFF2-40B4-BE49-F238E27FC236}">
                  <a16:creationId xmlns:a16="http://schemas.microsoft.com/office/drawing/2014/main" id="{F3AA9F5D-CF75-4B68-87E4-D9195DC29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13"/>
              <a:ext cx="364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Rectangle 628">
              <a:extLst>
                <a:ext uri="{FF2B5EF4-FFF2-40B4-BE49-F238E27FC236}">
                  <a16:creationId xmlns:a16="http://schemas.microsoft.com/office/drawing/2014/main" id="{EBB8D4E9-2B4F-4E8A-BFDC-AB049F7E2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06"/>
              <a:ext cx="3661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Rectangle 629">
              <a:extLst>
                <a:ext uri="{FF2B5EF4-FFF2-40B4-BE49-F238E27FC236}">
                  <a16:creationId xmlns:a16="http://schemas.microsoft.com/office/drawing/2014/main" id="{537F4FA5-D464-4624-86DB-4676BB2CE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95"/>
              <a:ext cx="3672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Rectangle 630">
              <a:extLst>
                <a:ext uri="{FF2B5EF4-FFF2-40B4-BE49-F238E27FC236}">
                  <a16:creationId xmlns:a16="http://schemas.microsoft.com/office/drawing/2014/main" id="{DE5D2C7F-09C0-46E0-9CA9-CD4D52169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84"/>
              <a:ext cx="371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Rectangle 631">
              <a:extLst>
                <a:ext uri="{FF2B5EF4-FFF2-40B4-BE49-F238E27FC236}">
                  <a16:creationId xmlns:a16="http://schemas.microsoft.com/office/drawing/2014/main" id="{37A64FD5-9D2A-4257-9286-895DB4D44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73"/>
              <a:ext cx="3723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Rectangle 632">
              <a:extLst>
                <a:ext uri="{FF2B5EF4-FFF2-40B4-BE49-F238E27FC236}">
                  <a16:creationId xmlns:a16="http://schemas.microsoft.com/office/drawing/2014/main" id="{87A44308-AE6D-4176-BDBA-36644609B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62"/>
              <a:ext cx="3748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Rectangle 633">
              <a:extLst>
                <a:ext uri="{FF2B5EF4-FFF2-40B4-BE49-F238E27FC236}">
                  <a16:creationId xmlns:a16="http://schemas.microsoft.com/office/drawing/2014/main" id="{A391B90D-C764-4EAB-A959-8B1E99264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52"/>
              <a:ext cx="3859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Rectangle 634">
              <a:extLst>
                <a:ext uri="{FF2B5EF4-FFF2-40B4-BE49-F238E27FC236}">
                  <a16:creationId xmlns:a16="http://schemas.microsoft.com/office/drawing/2014/main" id="{6F01FE70-E61A-44E1-8D1F-03CC039BB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44"/>
              <a:ext cx="3867" cy="8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Rectangle 635">
              <a:extLst>
                <a:ext uri="{FF2B5EF4-FFF2-40B4-BE49-F238E27FC236}">
                  <a16:creationId xmlns:a16="http://schemas.microsoft.com/office/drawing/2014/main" id="{4BCFB5CF-ED88-47B3-9369-6720C2D6C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34"/>
              <a:ext cx="3888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Rectangle 636">
              <a:extLst>
                <a:ext uri="{FF2B5EF4-FFF2-40B4-BE49-F238E27FC236}">
                  <a16:creationId xmlns:a16="http://schemas.microsoft.com/office/drawing/2014/main" id="{37A6449A-089C-4D64-98E4-77BFE2781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23"/>
              <a:ext cx="4061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Rectangle 637">
              <a:extLst>
                <a:ext uri="{FF2B5EF4-FFF2-40B4-BE49-F238E27FC236}">
                  <a16:creationId xmlns:a16="http://schemas.microsoft.com/office/drawing/2014/main" id="{995048BA-DB1D-4012-8474-A3D4138D9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12"/>
              <a:ext cx="4086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Rectangle 638">
              <a:extLst>
                <a:ext uri="{FF2B5EF4-FFF2-40B4-BE49-F238E27FC236}">
                  <a16:creationId xmlns:a16="http://schemas.microsoft.com/office/drawing/2014/main" id="{990FF3F4-6528-4BA5-8227-1CB55D44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601"/>
              <a:ext cx="4108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Rectangle 639">
              <a:extLst>
                <a:ext uri="{FF2B5EF4-FFF2-40B4-BE49-F238E27FC236}">
                  <a16:creationId xmlns:a16="http://schemas.microsoft.com/office/drawing/2014/main" id="{DCAD1529-E074-4C52-9968-FBB3B7A69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90"/>
              <a:ext cx="411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Rectangle 640">
              <a:extLst>
                <a:ext uri="{FF2B5EF4-FFF2-40B4-BE49-F238E27FC236}">
                  <a16:creationId xmlns:a16="http://schemas.microsoft.com/office/drawing/2014/main" id="{BB1DDF09-A3ED-4AEF-A629-5F68AD28A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83"/>
              <a:ext cx="4162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Rectangle 641">
              <a:extLst>
                <a:ext uri="{FF2B5EF4-FFF2-40B4-BE49-F238E27FC236}">
                  <a16:creationId xmlns:a16="http://schemas.microsoft.com/office/drawing/2014/main" id="{7D9F8E31-2DEE-4D1D-AF35-3F07B9559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72"/>
              <a:ext cx="4180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Rectangle 642">
              <a:extLst>
                <a:ext uri="{FF2B5EF4-FFF2-40B4-BE49-F238E27FC236}">
                  <a16:creationId xmlns:a16="http://schemas.microsoft.com/office/drawing/2014/main" id="{E44F66D4-AF17-41D0-86F4-FC69C408D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62"/>
              <a:ext cx="4378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Rectangle 643">
              <a:extLst>
                <a:ext uri="{FF2B5EF4-FFF2-40B4-BE49-F238E27FC236}">
                  <a16:creationId xmlns:a16="http://schemas.microsoft.com/office/drawing/2014/main" id="{F8AE2E8E-06AF-4B08-83EA-293B25AF0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51"/>
              <a:ext cx="4630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Rectangle 644">
              <a:extLst>
                <a:ext uri="{FF2B5EF4-FFF2-40B4-BE49-F238E27FC236}">
                  <a16:creationId xmlns:a16="http://schemas.microsoft.com/office/drawing/2014/main" id="{4B4B0AA1-100A-4B3E-B3CA-5BB60D9DC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40"/>
              <a:ext cx="465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Rectangle 645">
              <a:extLst>
                <a:ext uri="{FF2B5EF4-FFF2-40B4-BE49-F238E27FC236}">
                  <a16:creationId xmlns:a16="http://schemas.microsoft.com/office/drawing/2014/main" id="{E7739D9A-3F96-464A-855A-2CA51D164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29"/>
              <a:ext cx="4795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Rectangle 646">
              <a:extLst>
                <a:ext uri="{FF2B5EF4-FFF2-40B4-BE49-F238E27FC236}">
                  <a16:creationId xmlns:a16="http://schemas.microsoft.com/office/drawing/2014/main" id="{633FC5A5-CD80-4449-BFAC-7AA417A10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22"/>
              <a:ext cx="4799" cy="7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Rectangle 647">
              <a:extLst>
                <a:ext uri="{FF2B5EF4-FFF2-40B4-BE49-F238E27FC236}">
                  <a16:creationId xmlns:a16="http://schemas.microsoft.com/office/drawing/2014/main" id="{F2B38983-7EE5-4895-9AAF-2A2B8A901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11"/>
              <a:ext cx="5127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Rectangle 648">
              <a:extLst>
                <a:ext uri="{FF2B5EF4-FFF2-40B4-BE49-F238E27FC236}">
                  <a16:creationId xmlns:a16="http://schemas.microsoft.com/office/drawing/2014/main" id="{2D7F61A9-31D2-46CA-91DA-19FC34E93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00"/>
              <a:ext cx="5209" cy="11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Rectangle 649">
              <a:extLst>
                <a:ext uri="{FF2B5EF4-FFF2-40B4-BE49-F238E27FC236}">
                  <a16:creationId xmlns:a16="http://schemas.microsoft.com/office/drawing/2014/main" id="{A2C8EC1F-45D0-49A4-B691-0FC281B18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490"/>
              <a:ext cx="5292" cy="10"/>
            </a:xfrm>
            <a:prstGeom prst="rect">
              <a:avLst/>
            </a:prstGeom>
            <a:solidFill>
              <a:srgbClr val="A65D62"/>
            </a:solidFill>
            <a:ln w="0">
              <a:solidFill>
                <a:srgbClr val="9035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Rectangle 650">
              <a:extLst>
                <a:ext uri="{FF2B5EF4-FFF2-40B4-BE49-F238E27FC236}">
                  <a16:creationId xmlns:a16="http://schemas.microsoft.com/office/drawing/2014/main" id="{B9EF2D5B-1CE0-4DE6-8110-4C80FACE9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3586"/>
              <a:ext cx="231" cy="10"/>
            </a:xfrm>
            <a:prstGeom prst="rect">
              <a:avLst/>
            </a:prstGeom>
            <a:solidFill>
              <a:srgbClr val="486C8C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Rectangle 651">
              <a:extLst>
                <a:ext uri="{FF2B5EF4-FFF2-40B4-BE49-F238E27FC236}">
                  <a16:creationId xmlns:a16="http://schemas.microsoft.com/office/drawing/2014/main" id="{1F22E530-AC47-4D84-AF2A-90AB7CC90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2981"/>
              <a:ext cx="1735" cy="11"/>
            </a:xfrm>
            <a:prstGeom prst="rect">
              <a:avLst/>
            </a:prstGeom>
            <a:solidFill>
              <a:srgbClr val="486C8C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Rectangle 652">
              <a:extLst>
                <a:ext uri="{FF2B5EF4-FFF2-40B4-BE49-F238E27FC236}">
                  <a16:creationId xmlns:a16="http://schemas.microsoft.com/office/drawing/2014/main" id="{0A00257D-B4AD-4C3B-8569-BC0E95BF9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2462"/>
              <a:ext cx="2117" cy="11"/>
            </a:xfrm>
            <a:prstGeom prst="rect">
              <a:avLst/>
            </a:prstGeom>
            <a:solidFill>
              <a:srgbClr val="486C8C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Rectangle 653">
              <a:extLst>
                <a:ext uri="{FF2B5EF4-FFF2-40B4-BE49-F238E27FC236}">
                  <a16:creationId xmlns:a16="http://schemas.microsoft.com/office/drawing/2014/main" id="{8930039B-E0FE-4D84-849F-CCFFD3333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400"/>
              <a:ext cx="2905" cy="8"/>
            </a:xfrm>
            <a:prstGeom prst="rect">
              <a:avLst/>
            </a:prstGeom>
            <a:solidFill>
              <a:srgbClr val="486C8C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Rectangle 654">
              <a:extLst>
                <a:ext uri="{FF2B5EF4-FFF2-40B4-BE49-F238E27FC236}">
                  <a16:creationId xmlns:a16="http://schemas.microsoft.com/office/drawing/2014/main" id="{B0698BD1-46AB-415A-97B4-00F18E94F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706"/>
              <a:ext cx="3661" cy="7"/>
            </a:xfrm>
            <a:prstGeom prst="rect">
              <a:avLst/>
            </a:prstGeom>
            <a:solidFill>
              <a:srgbClr val="486C8C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Rectangle 655">
              <a:extLst>
                <a:ext uri="{FF2B5EF4-FFF2-40B4-BE49-F238E27FC236}">
                  <a16:creationId xmlns:a16="http://schemas.microsoft.com/office/drawing/2014/main" id="{AF4A28A7-052D-42DB-92D5-54F18EC13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551"/>
              <a:ext cx="4630" cy="11"/>
            </a:xfrm>
            <a:prstGeom prst="rect">
              <a:avLst/>
            </a:prstGeom>
            <a:solidFill>
              <a:srgbClr val="486C8C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Line 656">
              <a:extLst>
                <a:ext uri="{FF2B5EF4-FFF2-40B4-BE49-F238E27FC236}">
                  <a16:creationId xmlns:a16="http://schemas.microsoft.com/office/drawing/2014/main" id="{EA38DC11-E907-41F4-8430-7F177EF41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8" y="396"/>
              <a:ext cx="0" cy="33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Rectangle 657">
              <a:extLst>
                <a:ext uri="{FF2B5EF4-FFF2-40B4-BE49-F238E27FC236}">
                  <a16:creationId xmlns:a16="http://schemas.microsoft.com/office/drawing/2014/main" id="{9E8961CC-FB3C-4397-B7EB-7090E91D33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04" y="1917"/>
              <a:ext cx="11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Line 658">
              <a:extLst>
                <a:ext uri="{FF2B5EF4-FFF2-40B4-BE49-F238E27FC236}">
                  <a16:creationId xmlns:a16="http://schemas.microsoft.com/office/drawing/2014/main" id="{3CBBE12D-0B5A-4210-A641-370B50356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8" y="3712"/>
              <a:ext cx="547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Line 659">
              <a:extLst>
                <a:ext uri="{FF2B5EF4-FFF2-40B4-BE49-F238E27FC236}">
                  <a16:creationId xmlns:a16="http://schemas.microsoft.com/office/drawing/2014/main" id="{B27AD3FC-40A5-435A-B338-02F117901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3712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Rectangle 660">
              <a:extLst>
                <a:ext uri="{FF2B5EF4-FFF2-40B4-BE49-F238E27FC236}">
                  <a16:creationId xmlns:a16="http://schemas.microsoft.com/office/drawing/2014/main" id="{AC579802-C01B-4A03-AFF5-535A4F20F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380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Line 661">
              <a:extLst>
                <a:ext uri="{FF2B5EF4-FFF2-40B4-BE49-F238E27FC236}">
                  <a16:creationId xmlns:a16="http://schemas.microsoft.com/office/drawing/2014/main" id="{4CDBB475-E76E-483D-A858-D344302FF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" y="3712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Rectangle 662">
              <a:extLst>
                <a:ext uri="{FF2B5EF4-FFF2-40B4-BE49-F238E27FC236}">
                  <a16:creationId xmlns:a16="http://schemas.microsoft.com/office/drawing/2014/main" id="{C4A4F17A-CC54-4AA9-8DF0-C29033CBA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380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Line 663">
              <a:extLst>
                <a:ext uri="{FF2B5EF4-FFF2-40B4-BE49-F238E27FC236}">
                  <a16:creationId xmlns:a16="http://schemas.microsoft.com/office/drawing/2014/main" id="{F61689A1-1BBA-4B57-8A20-706C0F5B5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" y="3712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Rectangle 664">
              <a:extLst>
                <a:ext uri="{FF2B5EF4-FFF2-40B4-BE49-F238E27FC236}">
                  <a16:creationId xmlns:a16="http://schemas.microsoft.com/office/drawing/2014/main" id="{C32DF90E-F703-4B70-BCE0-2A8E18088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3802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8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68" name="Line 665">
              <a:extLst>
                <a:ext uri="{FF2B5EF4-FFF2-40B4-BE49-F238E27FC236}">
                  <a16:creationId xmlns:a16="http://schemas.microsoft.com/office/drawing/2014/main" id="{8FDA5D9A-1233-44E5-BCD9-F5D8FC766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" y="3712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Rectangle 666">
              <a:extLst>
                <a:ext uri="{FF2B5EF4-FFF2-40B4-BE49-F238E27FC236}">
                  <a16:creationId xmlns:a16="http://schemas.microsoft.com/office/drawing/2014/main" id="{CFDE0598-FAE5-48ED-B14E-9D33A846A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802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10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70" name="Line 667">
              <a:extLst>
                <a:ext uri="{FF2B5EF4-FFF2-40B4-BE49-F238E27FC236}">
                  <a16:creationId xmlns:a16="http://schemas.microsoft.com/office/drawing/2014/main" id="{51A49E58-545E-49F7-8CFC-377D5953E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4" y="3712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Rectangle 668">
              <a:extLst>
                <a:ext uri="{FF2B5EF4-FFF2-40B4-BE49-F238E27FC236}">
                  <a16:creationId xmlns:a16="http://schemas.microsoft.com/office/drawing/2014/main" id="{BC9A665B-871A-43DE-ACB4-A3F8D5A35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" y="3802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12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Line 669">
              <a:extLst>
                <a:ext uri="{FF2B5EF4-FFF2-40B4-BE49-F238E27FC236}">
                  <a16:creationId xmlns:a16="http://schemas.microsoft.com/office/drawing/2014/main" id="{B10D0EC0-938A-4261-8F34-BA1066EF2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6" y="3712"/>
              <a:ext cx="0" cy="5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Rectangle 670">
              <a:extLst>
                <a:ext uri="{FF2B5EF4-FFF2-40B4-BE49-F238E27FC236}">
                  <a16:creationId xmlns:a16="http://schemas.microsoft.com/office/drawing/2014/main" id="{EDA1D505-69D8-417D-88AB-2948D870C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3" y="3802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14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Rectangle 671">
              <a:extLst>
                <a:ext uri="{FF2B5EF4-FFF2-40B4-BE49-F238E27FC236}">
                  <a16:creationId xmlns:a16="http://schemas.microsoft.com/office/drawing/2014/main" id="{6FA30F64-8E1D-413E-B0BA-E13729828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4040"/>
              <a:ext cx="43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 dirty="0">
                  <a:solidFill>
                    <a:srgbClr val="000000"/>
                  </a:solidFill>
                </a:rPr>
                <a:t>Inpatient Knee </a:t>
              </a:r>
              <a:r>
                <a:rPr lang="en-US" altLang="en-US" sz="1900" dirty="0" smtClean="0">
                  <a:solidFill>
                    <a:srgbClr val="000000"/>
                  </a:solidFill>
                </a:rPr>
                <a:t>Replacement Rate </a:t>
              </a:r>
              <a:r>
                <a:rPr lang="en-US" altLang="en-US" sz="1900" dirty="0">
                  <a:solidFill>
                    <a:srgbClr val="000000"/>
                  </a:solidFill>
                </a:rPr>
                <a:t>per 1000 Medicare Enrollees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5" name="Rectangle 672">
              <a:extLst>
                <a:ext uri="{FF2B5EF4-FFF2-40B4-BE49-F238E27FC236}">
                  <a16:creationId xmlns:a16="http://schemas.microsoft.com/office/drawing/2014/main" id="{23B87434-9CE4-4BF8-BF08-00CDB58F1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29"/>
              <a:ext cx="1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6" name="TextBox 675">
            <a:extLst>
              <a:ext uri="{FF2B5EF4-FFF2-40B4-BE49-F238E27FC236}">
                <a16:creationId xmlns:a16="http://schemas.microsoft.com/office/drawing/2014/main" id="{856A6805-3156-4669-9E1B-95DA5C2F2782}"/>
              </a:ext>
            </a:extLst>
          </p:cNvPr>
          <p:cNvSpPr txBox="1"/>
          <p:nvPr/>
        </p:nvSpPr>
        <p:spPr>
          <a:xfrm>
            <a:off x="2694418" y="5589650"/>
            <a:ext cx="1808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Manhattan, NY</a:t>
            </a:r>
          </a:p>
        </p:txBody>
      </p:sp>
      <p:sp>
        <p:nvSpPr>
          <p:cNvPr id="677" name="TextBox 676">
            <a:extLst>
              <a:ext uri="{FF2B5EF4-FFF2-40B4-BE49-F238E27FC236}">
                <a16:creationId xmlns:a16="http://schemas.microsoft.com/office/drawing/2014/main" id="{153A060C-C18A-446C-9D35-556DE44E8595}"/>
              </a:ext>
            </a:extLst>
          </p:cNvPr>
          <p:cNvSpPr txBox="1"/>
          <p:nvPr/>
        </p:nvSpPr>
        <p:spPr>
          <a:xfrm>
            <a:off x="4816476" y="4585017"/>
            <a:ext cx="1365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Houston, TX</a:t>
            </a:r>
          </a:p>
        </p:txBody>
      </p:sp>
      <p:sp>
        <p:nvSpPr>
          <p:cNvPr id="678" name="TextBox 677">
            <a:extLst>
              <a:ext uri="{FF2B5EF4-FFF2-40B4-BE49-F238E27FC236}">
                <a16:creationId xmlns:a16="http://schemas.microsoft.com/office/drawing/2014/main" id="{786B2467-CA96-45FC-B061-11D68FF743B7}"/>
              </a:ext>
            </a:extLst>
          </p:cNvPr>
          <p:cNvSpPr txBox="1"/>
          <p:nvPr/>
        </p:nvSpPr>
        <p:spPr>
          <a:xfrm>
            <a:off x="5414170" y="3741499"/>
            <a:ext cx="1751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Philadelphia, PA</a:t>
            </a: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F711372D-E157-4674-8A12-683FF04E84AF}"/>
              </a:ext>
            </a:extLst>
          </p:cNvPr>
          <p:cNvSpPr txBox="1"/>
          <p:nvPr/>
        </p:nvSpPr>
        <p:spPr>
          <a:xfrm>
            <a:off x="6687975" y="2056884"/>
            <a:ext cx="1646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Columbus, OH</a:t>
            </a:r>
          </a:p>
        </p:txBody>
      </p:sp>
      <p:sp>
        <p:nvSpPr>
          <p:cNvPr id="681" name="TextBox 680">
            <a:extLst>
              <a:ext uri="{FF2B5EF4-FFF2-40B4-BE49-F238E27FC236}">
                <a16:creationId xmlns:a16="http://schemas.microsoft.com/office/drawing/2014/main" id="{30FA839C-9369-4DF2-B0C5-82737D0B5D5C}"/>
              </a:ext>
            </a:extLst>
          </p:cNvPr>
          <p:cNvSpPr txBox="1"/>
          <p:nvPr/>
        </p:nvSpPr>
        <p:spPr>
          <a:xfrm>
            <a:off x="7846522" y="1022008"/>
            <a:ext cx="1821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Moines, IA</a:t>
            </a:r>
          </a:p>
        </p:txBody>
      </p:sp>
      <p:sp>
        <p:nvSpPr>
          <p:cNvPr id="682" name="TextBox 681">
            <a:extLst>
              <a:ext uri="{FF2B5EF4-FFF2-40B4-BE49-F238E27FC236}">
                <a16:creationId xmlns:a16="http://schemas.microsoft.com/office/drawing/2014/main" id="{F9CD2311-3667-4A10-A22D-4CDE4734AFC8}"/>
              </a:ext>
            </a:extLst>
          </p:cNvPr>
          <p:cNvSpPr txBox="1"/>
          <p:nvPr/>
        </p:nvSpPr>
        <p:spPr>
          <a:xfrm>
            <a:off x="9398117" y="808593"/>
            <a:ext cx="263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 Lake City, UT</a:t>
            </a:r>
          </a:p>
        </p:txBody>
      </p:sp>
    </p:spTree>
    <p:extLst>
      <p:ext uri="{BB962C8B-B14F-4D97-AF65-F5344CB8AC3E}">
        <p14:creationId xmlns:p14="http://schemas.microsoft.com/office/powerpoint/2010/main" val="7873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Dartmouth Atlas: Geographic Variation in Health Spending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Expenditures not correlated with health outcomes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Led to concern about “flat of the curve” medicine, particularly after a widely-read article by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Atul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Gawande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in 2009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Physicians and hospitals compensated by government for non-essential procedures (e.g., MRIs)  concern about wasteful spending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Motivated efforts to reduce expenditures in areas such as McAllen, TX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But implications heavily debated: is there really wasteful spending or is it just that patient populations differ across places (selection effects)?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38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Variation: Private Health Insurers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Dartmouth Atlas only had data from Medicare, not from private insurance companies (below age 65)</a:t>
            </a:r>
          </a:p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Cooper et al. (2015) show that there is substantial variation in private insurer expenditures as well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Expenditures vary from $3,000 to $3,900 between 20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and 80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percentile across areas</a:t>
            </a:r>
          </a:p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But geographic pattern is very different for private health insurers</a:t>
            </a: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02" t="10985" r="21587" b="9270"/>
          <a:stretch/>
        </p:blipFill>
        <p:spPr>
          <a:xfrm>
            <a:off x="653155" y="76200"/>
            <a:ext cx="10356285" cy="678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47" t="12946" b="10882"/>
          <a:stretch/>
        </p:blipFill>
        <p:spPr>
          <a:xfrm>
            <a:off x="9521371" y="5007429"/>
            <a:ext cx="2670629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Variation: Private Health Insurers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Dartmouth Atlas only had data from Medicare, not from private insurance companies (below age 65)</a:t>
            </a:r>
          </a:p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Cooper et al. (2015) show that a very different picture emerges for private health insurers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Correlation between private health insurance expenditures and Medicare expenditures is only 0.14 across areas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And most of the variation is due to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prices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,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not quantities…</a:t>
            </a:r>
          </a:p>
        </p:txBody>
      </p:sp>
    </p:spTree>
    <p:extLst>
      <p:ext uri="{BB962C8B-B14F-4D97-AF65-F5344CB8AC3E}">
        <p14:creationId xmlns:p14="http://schemas.microsoft.com/office/powerpoint/2010/main" val="10481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600"/>
            <a:ext cx="121920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55" y="0"/>
            <a:ext cx="10906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from Geographic Variation on Efficiency of Markets for Health Care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Health care markets function very differently from markets for other goods such as cars or cell phones</a:t>
            </a:r>
          </a:p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Wide variation in prices and quantities for what appear to be similar services suggests that there may be considerable inefficiency </a:t>
            </a:r>
          </a:p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Many factors at play, but one important and unique feature: third-party (insurance company or Medicare) payment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Customer is not paying the price  may be little incentive to find the cheapest price and little incentive to cut back on quantity</a:t>
            </a:r>
          </a:p>
        </p:txBody>
      </p:sp>
    </p:spTree>
    <p:extLst>
      <p:ext uri="{BB962C8B-B14F-4D97-AF65-F5344CB8AC3E}">
        <p14:creationId xmlns:p14="http://schemas.microsoft.com/office/powerpoint/2010/main" val="18611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and Demand for Health Care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What is the causal effect of insurance on demand for health care and health outcomes?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Does providing individuals’ insurance actually encourage wasteful spending or does it improve health outcomes?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Ideal experiment: randomly assign health insurance to some individuals and not others and compare outcomes</a:t>
            </a:r>
          </a:p>
          <a:p>
            <a:pPr>
              <a:buClr>
                <a:srgbClr val="1F497D"/>
              </a:buClr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This turns out to be a rare case where we actually have such an experiment</a:t>
            </a:r>
          </a:p>
        </p:txBody>
      </p:sp>
    </p:spTree>
    <p:extLst>
      <p:ext uri="{BB962C8B-B14F-4D97-AF65-F5344CB8AC3E}">
        <p14:creationId xmlns:p14="http://schemas.microsoft.com/office/powerpoint/2010/main" val="1322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 Health Insurance Experiment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 2008, Oregon had capacity to expand Medicaid insurance coverage to individuals between ages 19-64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Anticipated that budget would not cover all individuals who would want insurance  offered insurance through a randomized lottery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Treatment group: 30K individuals who received insurance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Control group: 45K individuals who did not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Evaluate impacts using administrative data from Medicaid and hospitals as well as follow-up surveys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Series of papers by Baicker, Finkelstein, and co-authors</a:t>
            </a:r>
          </a:p>
        </p:txBody>
      </p:sp>
    </p:spTree>
    <p:extLst>
      <p:ext uri="{BB962C8B-B14F-4D97-AF65-F5344CB8AC3E}">
        <p14:creationId xmlns:p14="http://schemas.microsoft.com/office/powerpoint/2010/main" val="15817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Google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Flu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Trends: Overfitting Problem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11476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This is an example of “wide data”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Many more variables than number of observations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Overfitting problem: can fit the data perfectly using 1,152 explanatory variables  cannot use traditional statistical methods like regression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Solve this problem using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out-of-sample validation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Idea: use separate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samples to estimate the model and evaluate its predictive accuracy</a:t>
            </a:r>
          </a:p>
        </p:txBody>
      </p:sp>
    </p:spTree>
    <p:extLst>
      <p:ext uri="{BB962C8B-B14F-4D97-AF65-F5344CB8AC3E}">
        <p14:creationId xmlns:p14="http://schemas.microsoft.com/office/powerpoint/2010/main" val="18311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85" y="0"/>
            <a:ext cx="942303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02042" y="4660232"/>
            <a:ext cx="1289056" cy="553998"/>
          </a:xfrm>
          <a:prstGeom prst="rect">
            <a:avLst/>
          </a:prstGeom>
          <a:solidFill>
            <a:srgbClr val="EAF2F3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Cholesterol checked (all)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8595" y="4660232"/>
            <a:ext cx="1452540" cy="553998"/>
          </a:xfrm>
          <a:prstGeom prst="rect">
            <a:avLst/>
          </a:prstGeom>
          <a:solidFill>
            <a:srgbClr val="EAF2F3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stool test (age&gt;=50)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5248" y="4663007"/>
            <a:ext cx="1289056" cy="553998"/>
          </a:xfrm>
          <a:prstGeom prst="rect">
            <a:avLst/>
          </a:prstGeom>
          <a:solidFill>
            <a:srgbClr val="EAF2F3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Colonoscopy (age&gt;=50)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1666" y="4649157"/>
            <a:ext cx="1289056" cy="553998"/>
          </a:xfrm>
          <a:prstGeom prst="rect">
            <a:avLst/>
          </a:prstGeom>
          <a:solidFill>
            <a:srgbClr val="EAF2F3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 Shot</a:t>
            </a:r>
          </a:p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(age&gt;=50)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1840" y="4651932"/>
            <a:ext cx="1289056" cy="553998"/>
          </a:xfrm>
          <a:prstGeom prst="rect">
            <a:avLst/>
          </a:prstGeom>
          <a:solidFill>
            <a:srgbClr val="EAF2F3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 Smear</a:t>
            </a:r>
          </a:p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(women)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1885" y="4654707"/>
            <a:ext cx="1386431" cy="553998"/>
          </a:xfrm>
          <a:prstGeom prst="rect">
            <a:avLst/>
          </a:prstGeom>
          <a:solidFill>
            <a:srgbClr val="EAF2F3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Mammogram</a:t>
            </a:r>
          </a:p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(women&gt;=50)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98068" y="4657482"/>
            <a:ext cx="1253417" cy="553998"/>
          </a:xfrm>
          <a:prstGeom prst="rect">
            <a:avLst/>
          </a:prstGeom>
          <a:solidFill>
            <a:srgbClr val="EAF2F3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</a:t>
            </a:r>
          </a:p>
          <a:p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(men&gt;=50)</a:t>
            </a:r>
          </a:p>
        </p:txBody>
      </p:sp>
    </p:spTree>
    <p:extLst>
      <p:ext uri="{BB962C8B-B14F-4D97-AF65-F5344CB8AC3E}">
        <p14:creationId xmlns:p14="http://schemas.microsoft.com/office/powerpoint/2010/main" val="30654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85" y="0"/>
            <a:ext cx="9423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56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285750"/>
            <a:ext cx="86391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85" y="0"/>
            <a:ext cx="9423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78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85" y="0"/>
            <a:ext cx="9423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34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 Health Insurance Experiment: Lessons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Insurance coverage increases utilization of health care moderately</a:t>
            </a:r>
          </a:p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Insurance coverage improves self-reported health and reduces clinical depression</a:t>
            </a: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Insufficient statistical power to detect effects on physical measures of health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Insurance coverage significantly reduces financial hardship</a:t>
            </a:r>
          </a:p>
          <a:p>
            <a:pPr marL="800100" lvl="1" indent="-342900">
              <a:buClr>
                <a:srgbClr val="1F497D"/>
              </a:buClr>
              <a:buFont typeface="+mj-lt"/>
              <a:buAutoNum type="arabicPeriod"/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buClr>
                <a:srgbClr val="1F497D"/>
              </a:buClr>
              <a:buFont typeface="+mj-lt"/>
              <a:buAutoNum type="arabicPeriod"/>
              <a:defRPr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06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 Health Insurance Experiment: Lessons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43000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Experimental data do not support view that insurance itself leads to substantial “wasteful spending” on health care</a:t>
            </a:r>
          </a:p>
          <a:p>
            <a:pPr>
              <a:buClr>
                <a:srgbClr val="1F497D"/>
              </a:buClr>
              <a:defRPr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Suggests that broader systemic differences may be more important, such as: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Differences in physicians’ practice styles across areas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Defensive medicine to protect against lawsuits</a:t>
            </a:r>
          </a:p>
          <a:p>
            <a:pPr lvl="1">
              <a:buClr>
                <a:srgbClr val="1F497D"/>
              </a:buClr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buClr>
                <a:srgbClr val="1F497D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Monopoly power of hospitals  high prices in some areas</a:t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[Cooper et al. 2015]</a:t>
            </a:r>
          </a:p>
        </p:txBody>
      </p:sp>
    </p:spTree>
    <p:extLst>
      <p:ext uri="{BB962C8B-B14F-4D97-AF65-F5344CB8AC3E}">
        <p14:creationId xmlns:p14="http://schemas.microsoft.com/office/powerpoint/2010/main" val="7989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Oregon experiment evaluates </a:t>
            </a:r>
            <a:r>
              <a:rPr lang="en-US" sz="22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immediate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impact of health insurance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 with earnings, plausible that health impacts show up with a delay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Does providing Medicaid to children improve long-term outcomes and lower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long-run costs (e.g., by reducing hospitalizations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)?</a:t>
            </a: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Impacts of Health Insurance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38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Wherry and Meyer 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(2015) and Wherry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 al. (2017) study these questions using a regression discontinuity design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Medicaid eligibility was expanded for children in low-income families born after September 30, 1983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discharge-level hospital data and outpatient emergency department visits in California, Texas, New York, and other states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data on income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compare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black vs. white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children instead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Childhood Medicaid Coverage 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Health Care Use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Outcomes in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Adulthood</a:t>
            </a:r>
          </a:p>
        </p:txBody>
      </p:sp>
    </p:spTree>
    <p:extLst>
      <p:ext uri="{BB962C8B-B14F-4D97-AF65-F5344CB8AC3E}">
        <p14:creationId xmlns:p14="http://schemas.microsoft.com/office/powerpoint/2010/main" val="836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0789" y="381000"/>
            <a:ext cx="11510211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Fraction of Children with Medicaid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Coverage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Between the Ages of 8 and 13, by Birth Month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27DCA-7AC2-40FF-8889-A3AFDDE7F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7" t="9942" b="44561"/>
          <a:stretch/>
        </p:blipFill>
        <p:spPr>
          <a:xfrm>
            <a:off x="17285" y="1070811"/>
            <a:ext cx="12250915" cy="32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Google Flu Trends: Methodology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676400" y="1111476"/>
                <a:ext cx="9144000" cy="55941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cmss1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cmss1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Construct predictive model in a series of steps: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Take each of the 50 million search queries Q </a:t>
                </a:r>
                <a:r>
                  <a:rPr kumimoji="0" lang="en-US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separately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and run a regression of CDC data on that term:</a:t>
                </a:r>
              </a:p>
              <a:p>
                <a:pPr marL="80010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endParaRPr>
              </a:p>
              <a:p>
                <a:pPr marL="80010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				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𝐼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β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𝑄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ε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𝑡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Arial" pitchFamily="34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Calculate correlation between predictions from this model and true CDC data across 9 regions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Rank the 50 million terms based on this correlation and choose top 100</a:t>
                </a: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endParaRPr>
              </a:p>
              <a:p>
                <a:pPr marL="742950" marR="0" lvl="1" indent="-2857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1F497D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Includes terms like “cough” and “antibiotics” but also terms like “high school basketball” and “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oscar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  <a:sym typeface="Wingdings" panose="05000000000000000000" pitchFamily="2" charset="2"/>
                  </a:rPr>
                  <a:t> nominations”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1476"/>
                <a:ext cx="9144000" cy="5594124"/>
              </a:xfrm>
              <a:prstGeom prst="rect">
                <a:avLst/>
              </a:prstGeom>
              <a:blipFill rotWithShape="0">
                <a:blip r:embed="rId3"/>
                <a:stretch>
                  <a:fillRect l="-600" t="-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3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98438"/>
            <a:ext cx="1097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Hospitalizations in 2009 (mid 20s) by Month of Birth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A7B9F-DE6E-4731-9DF3-5AADB6F8D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59"/>
          <a:stretch/>
        </p:blipFill>
        <p:spPr>
          <a:xfrm>
            <a:off x="736904" y="689810"/>
            <a:ext cx="10718192" cy="61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6419F-BBEF-49E9-B317-CE574AB61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0"/>
          <a:stretch/>
        </p:blipFill>
        <p:spPr>
          <a:xfrm>
            <a:off x="643491" y="922420"/>
            <a:ext cx="10905017" cy="593557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198438"/>
            <a:ext cx="109728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Department Visits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2009 (mid 20s) by Month of Birth</a:t>
            </a:r>
          </a:p>
        </p:txBody>
      </p:sp>
    </p:spTree>
    <p:extLst>
      <p:ext uri="{BB962C8B-B14F-4D97-AF65-F5344CB8AC3E}">
        <p14:creationId xmlns:p14="http://schemas.microsoft.com/office/powerpoint/2010/main" val="32950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434C7-DA8B-49B4-84EF-ADA749AD6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004" y="0"/>
            <a:ext cx="5209991" cy="6858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503238"/>
            <a:ext cx="2743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 Rates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Month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Birth: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Causes</a:t>
            </a:r>
          </a:p>
        </p:txBody>
      </p:sp>
    </p:spTree>
    <p:extLst>
      <p:ext uri="{BB962C8B-B14F-4D97-AF65-F5344CB8AC3E}">
        <p14:creationId xmlns:p14="http://schemas.microsoft.com/office/powerpoint/2010/main" val="3159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9BD83-F2FD-4247-BFA2-005B82E6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01" y="0"/>
            <a:ext cx="5038798" cy="68580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503238"/>
            <a:ext cx="2743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 Rates 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Month of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Birth: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Causes</a:t>
            </a:r>
          </a:p>
        </p:txBody>
      </p:sp>
    </p:spTree>
    <p:extLst>
      <p:ext uri="{BB962C8B-B14F-4D97-AF65-F5344CB8AC3E}">
        <p14:creationId xmlns:p14="http://schemas.microsoft.com/office/powerpoint/2010/main" val="9364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show that insurance coverage leads to moderate increases in health care use and improvement in health outcomes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Suggests that access to health insurance can be valuable for improving population health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does not necessarily follow that government needs to provide this insurance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Why can’t people buy it themselves in private markets, like they do other products like cars?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Intervention in Markets for Health Insurance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8991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Insurance matters for health outcomes and financial security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Difficult to sustain markets for insurance without government insurance or direct government provision (single payer system)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Insurance contributes modestly to higher costs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reasons that health care costs are so high and so variable in the U.S. remain unclear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Health Care and Insurance in the U.S.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8991600" cy="5181600"/>
          </a:xfrm>
        </p:spPr>
        <p:txBody>
          <a:bodyPr>
            <a:no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Better data are likely to help in terms of answering this question and increasing accountability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Currently, prices are not even clear to patients and providers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little pressure to reduce or even monitor costs for any party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7968" y="90714"/>
            <a:ext cx="9400032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Health Care and Insurance in the U.S.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Google Flu Trends: Methodology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11476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Construct predictive model in a series of steps: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Using a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separate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set of data from later weeks to decide which of the top 100 terms to include in prediction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Construct sum of search queries across top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 terms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Evaluate how well this sum predicts regional and weekly variation in new sample, varying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from 1 to 100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90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C9FD0B-D317-401C-A213-B62434D64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10210800" cy="539430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0" y="0"/>
            <a:ext cx="1005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 of Sample Validation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Choose Optimal Number of Search Queries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296400" y="3124200"/>
            <a:ext cx="533400" cy="914400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52342" y="2416314"/>
            <a:ext cx="1568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oscar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nominations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7800" y="90714"/>
            <a:ext cx="9372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Google Flu Trends: Methodology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1111476"/>
            <a:ext cx="9144000" cy="55941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cmss1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Construct predictive model in a series of steps: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Finally, evaluate model fit and out of sample predictive accuracy using subsequent data that was not available when model was estimated</a:t>
            </a:r>
          </a:p>
        </p:txBody>
      </p:sp>
    </p:spTree>
    <p:extLst>
      <p:ext uri="{BB962C8B-B14F-4D97-AF65-F5344CB8AC3E}">
        <p14:creationId xmlns:p14="http://schemas.microsoft.com/office/powerpoint/2010/main" val="19946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7290A-9E36-423E-8A54-37F510C8C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0754"/>
            <a:ext cx="10439400" cy="373470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0" y="0"/>
            <a:ext cx="10058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In-Sample and Out-of-Sample Fit of Prediction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60768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CDC official statistics in red; Google trends forecast in black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153400" y="2362200"/>
            <a:ext cx="914400" cy="685800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1790700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Out-of-sample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Validation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7BC36-DD6E-43D4-8303-429E2B658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77440"/>
            <a:ext cx="6858000" cy="54737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3000" y="0"/>
            <a:ext cx="10058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Out-of-Sample Model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Validation Using Two-Week Lead Time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3054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CDC official statistics in red; Google trends forecast in black</a:t>
            </a:r>
          </a:p>
        </p:txBody>
      </p:sp>
    </p:spTree>
    <p:extLst>
      <p:ext uri="{BB962C8B-B14F-4D97-AF65-F5344CB8AC3E}">
        <p14:creationId xmlns:p14="http://schemas.microsoft.com/office/powerpoint/2010/main" val="24863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120547"/>
      </a:dk2>
      <a:lt2>
        <a:srgbClr val="130AC2"/>
      </a:lt2>
      <a:accent1>
        <a:srgbClr val="99CC00"/>
      </a:accent1>
      <a:accent2>
        <a:srgbClr val="CFCCFC"/>
      </a:accent2>
      <a:accent3>
        <a:srgbClr val="FFFFFF"/>
      </a:accent3>
      <a:accent4>
        <a:srgbClr val="000000"/>
      </a:accent4>
      <a:accent5>
        <a:srgbClr val="CAE2AA"/>
      </a:accent5>
      <a:accent6>
        <a:srgbClr val="BBB9E4"/>
      </a:accent6>
      <a:hlink>
        <a:srgbClr val="FFCC00"/>
      </a:hlink>
      <a:folHlink>
        <a:srgbClr val="CC9900"/>
      </a:folHlink>
    </a:clrScheme>
    <a:fontScheme name="Lev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1A0769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CFCCF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BB9E4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1866</Words>
  <Application>Microsoft Office PowerPoint</Application>
  <PresentationFormat>Widescreen</PresentationFormat>
  <Paragraphs>327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46</vt:i4>
      </vt:variant>
    </vt:vector>
  </HeadingPairs>
  <TitlesOfParts>
    <vt:vector size="73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Chalkboard</vt:lpstr>
      <vt:lpstr>cmss10</vt:lpstr>
      <vt:lpstr>CMU Bright</vt:lpstr>
      <vt:lpstr>Helvetica</vt:lpstr>
      <vt:lpstr>Symbol</vt:lpstr>
      <vt:lpstr>Times New Roman</vt:lpstr>
      <vt:lpstr>Wingdings</vt:lpstr>
      <vt:lpstr>Office Theme</vt:lpstr>
      <vt:lpstr>Beamer Slides - Title and Outlines</vt:lpstr>
      <vt:lpstr>1_Beamer Template</vt:lpstr>
      <vt:lpstr>1_Beamer Slides - Title and Outlines</vt:lpstr>
      <vt:lpstr>2_Beamer Template</vt:lpstr>
      <vt:lpstr>3_Office Theme</vt:lpstr>
      <vt:lpstr>Level</vt:lpstr>
      <vt:lpstr>1_Office Theme</vt:lpstr>
      <vt:lpstr>2_Office Theme</vt:lpstr>
      <vt:lpstr>6_Office Theme</vt:lpstr>
      <vt:lpstr>4_Office Theme</vt:lpstr>
      <vt:lpstr>5_Office Theme</vt:lpstr>
      <vt:lpstr>7_Office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Martin Koenen</cp:lastModifiedBy>
  <cp:revision>834</cp:revision>
  <dcterms:created xsi:type="dcterms:W3CDTF">2017-01-24T04:59:05Z</dcterms:created>
  <dcterms:modified xsi:type="dcterms:W3CDTF">2017-09-18T19:11:39Z</dcterms:modified>
</cp:coreProperties>
</file>